
<file path=[Content_Types].xml><?xml version="1.0" encoding="utf-8"?>
<Types xmlns="http://schemas.openxmlformats.org/package/2006/content-types">
  <Default Extension="fntdata" ContentType="application/x-fontdata"/>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trictFirstAndLastChars="0" embedTrueTypeFonts="1" saveSubsetFonts="1" autoCompressPictures="0">
  <p:sldMasterIdLst>
    <p:sldMasterId id="2147483648" r:id="rId1"/>
  </p:sldMasterIdLst>
  <p:notesMasterIdLst>
    <p:notesMasterId r:id="rId11"/>
  </p:notesMasterIdLst>
  <p:sldIdLst>
    <p:sldId id="257" r:id="rId2"/>
    <p:sldId id="407" r:id="rId3"/>
    <p:sldId id="408" r:id="rId4"/>
    <p:sldId id="409" r:id="rId5"/>
    <p:sldId id="410" r:id="rId6"/>
    <p:sldId id="411" r:id="rId7"/>
    <p:sldId id="412" r:id="rId8"/>
    <p:sldId id="413" r:id="rId9"/>
    <p:sldId id="406" r:id="rId10"/>
  </p:sldIdLst>
  <p:sldSz cx="9144000" cy="5143500" type="screen16x9"/>
  <p:notesSz cx="9144000" cy="6858000"/>
  <p:embeddedFontLst>
    <p:embeddedFont>
      <p:font typeface="Barlow Light" panose="00000400000000000000" pitchFamily="2" charset="0"/>
      <p:regular r:id="rId12"/>
      <p:bold r:id="rId13"/>
      <p:italic r:id="rId14"/>
      <p:boldItalic r:id="rId15"/>
    </p:embeddedFont>
    <p:embeddedFont>
      <p:font typeface="Cambria" panose="02040503050406030204" pitchFamily="18" charset="0"/>
      <p:regular r:id="rId16"/>
      <p:bold r:id="rId17"/>
      <p:italic r:id="rId18"/>
      <p:boldItalic r:id="rId19"/>
    </p:embeddedFont>
    <p:embeddedFont>
      <p:font typeface="Montserrat" panose="00000500000000000000" pitchFamily="2" charset="0"/>
      <p:regular r:id="rId20"/>
      <p:bold r:id="rId21"/>
      <p:italic r:id="rId22"/>
      <p:boldItalic r:id="rId23"/>
    </p:embeddedFont>
    <p:embeddedFont>
      <p:font typeface="Raleway Thin" pitchFamily="2" charset="0"/>
      <p:regular r:id="rId24"/>
      <p:bold r:id="rId25"/>
      <p:italic r:id="rId26"/>
      <p:boldItalic r:id="rId27"/>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guide id="3" orient="horz" pos="2160">
          <p15:clr>
            <a:srgbClr val="A4A3A4"/>
          </p15:clr>
        </p15:guide>
        <p15:guide id="4" pos="2880">
          <p15:clr>
            <a:srgbClr val="A4A3A4"/>
          </p15:clr>
        </p15:guide>
      </p15:notesGuideLst>
    </p:ext>
    <p: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r:id="rId188" roundtripDataSignature="AMtx7mhWAxpTOvAqOzKnNKzocE5zcf/ubQ=="/>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Anna Vinocha" initials="" lastIdx="3" clrIdx="0"/>
  <p:cmAuthor id="1" name="Rohit Kumar" initials="" lastIdx="3" clrIdx="1"/>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1236"/>
    <a:srgbClr val="FB9205"/>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FB290F62-D298-42AF-9941-7D85E7C8D8AE}">
  <a:tblStyle styleId="{FB290F62-D298-42AF-9941-7D85E7C8D8AE}" styleName="Table_0">
    <a:wholeTbl>
      <a:tcTxStyle b="off" i="off">
        <a:font>
          <a:latin typeface="Arial"/>
          <a:ea typeface="Arial"/>
          <a:cs typeface="Arial"/>
        </a:font>
        <a:srgbClr val="000000"/>
      </a:tcTxStyle>
      <a:tcStyle>
        <a:tcBdr>
          <a:left>
            <a:ln w="9525" cap="flat" cmpd="sng">
              <a:solidFill>
                <a:srgbClr val="000000"/>
              </a:solidFill>
              <a:prstDash val="solid"/>
              <a:round/>
              <a:headEnd type="none" w="sm" len="sm"/>
              <a:tailEnd type="none" w="sm" len="sm"/>
            </a:ln>
          </a:left>
          <a:right>
            <a:ln w="9525" cap="flat" cmpd="sng">
              <a:solidFill>
                <a:srgbClr val="000000"/>
              </a:solidFill>
              <a:prstDash val="solid"/>
              <a:round/>
              <a:headEnd type="none" w="sm" len="sm"/>
              <a:tailEnd type="none" w="sm" len="sm"/>
            </a:ln>
          </a:right>
          <a:top>
            <a:ln w="9525" cap="flat" cmpd="sng">
              <a:solidFill>
                <a:srgbClr val="000000"/>
              </a:solidFill>
              <a:prstDash val="solid"/>
              <a:round/>
              <a:headEnd type="none" w="sm" len="sm"/>
              <a:tailEnd type="none" w="sm" len="sm"/>
            </a:ln>
          </a:top>
          <a:bottom>
            <a:ln w="9525" cap="flat" cmpd="sng">
              <a:solidFill>
                <a:srgbClr val="000000"/>
              </a:solidFill>
              <a:prstDash val="solid"/>
              <a:round/>
              <a:headEnd type="none" w="sm" len="sm"/>
              <a:tailEnd type="none" w="sm" len="sm"/>
            </a:ln>
          </a:bottom>
          <a:insideH>
            <a:ln w="9525" cap="flat" cmpd="sng">
              <a:solidFill>
                <a:srgbClr val="000000"/>
              </a:solidFill>
              <a:prstDash val="solid"/>
              <a:round/>
              <a:headEnd type="none" w="sm" len="sm"/>
              <a:tailEnd type="none" w="sm" len="sm"/>
            </a:ln>
          </a:insideH>
          <a:insideV>
            <a:ln w="9525" cap="flat" cmpd="sng">
              <a:solidFill>
                <a:srgbClr val="000000"/>
              </a:solidFill>
              <a:prstDash val="solid"/>
              <a:round/>
              <a:headEnd type="none" w="sm" len="sm"/>
              <a:tailEnd type="none" w="sm" len="sm"/>
            </a:ln>
          </a:insideV>
        </a:tcBdr>
      </a:tcStyle>
    </a:wholeTbl>
    <a:band1H>
      <a:tcTxStyle b="off" i="off"/>
      <a:tcStyle>
        <a:tcBdr/>
      </a:tcStyle>
    </a:band1H>
    <a:band2H>
      <a:tcTxStyle b="off" i="off"/>
      <a:tcStyle>
        <a:tcBdr/>
      </a:tcStyle>
    </a:band2H>
    <a:band1V>
      <a:tcTxStyle b="off" i="off"/>
      <a:tcStyle>
        <a:tcBdr/>
      </a:tcStyle>
    </a:band1V>
    <a:band2V>
      <a:tcTxStyle b="off" i="off"/>
      <a:tcStyle>
        <a:tcBdr/>
      </a:tcStyle>
    </a:band2V>
    <a:lastCol>
      <a:tcTxStyle b="off" i="off"/>
      <a:tcStyle>
        <a:tcBdr/>
      </a:tcStyle>
    </a:lastCol>
    <a:firstCol>
      <a:tcTxStyle b="off" i="off"/>
      <a:tcStyle>
        <a:tcBdr/>
      </a:tcStyle>
    </a:firstCol>
    <a:lastRow>
      <a:tcTxStyle b="off" i="off"/>
      <a:tcStyle>
        <a:tcBdr/>
      </a:tcStyle>
    </a:lastRow>
    <a:seCell>
      <a:tcTxStyle b="off" i="off"/>
      <a:tcStyle>
        <a:tcBdr/>
      </a:tcStyle>
    </a:seCell>
    <a:swCell>
      <a:tcTxStyle b="off" i="off"/>
      <a:tcStyle>
        <a:tcBdr/>
      </a:tcStyle>
    </a:swCell>
    <a:firstRow>
      <a:tcTxStyle b="off" i="off"/>
      <a:tcStyle>
        <a:tcBdr/>
      </a:tcStyle>
    </a:firstRow>
    <a:neCell>
      <a:tcTxStyle b="off" i="off"/>
      <a:tcStyle>
        <a:tcBdr/>
      </a:tcStyle>
    </a:neCell>
    <a:nwCell>
      <a:tcTxStyle b="off" i="off"/>
      <a:tcStyle>
        <a:tcBdr/>
      </a:tcStyle>
    </a:nwCell>
  </a:tblStyle>
  <a:tblStyle styleId="{2E1EEEEA-4BC1-4135-B38C-59A8508B292A}" styleName="Table_1">
    <a:wholeTbl>
      <a:tcTxStyle b="off" i="off">
        <a:font>
          <a:latin typeface="Arial"/>
          <a:ea typeface="Arial"/>
          <a:cs typeface="Arial"/>
        </a:font>
        <a:srgbClr val="000000"/>
      </a:tcTxStyle>
      <a:tcStyle>
        <a:tcBdr/>
      </a:tcStyle>
    </a:wholeTbl>
    <a:band1H>
      <a:tcTxStyle b="off" i="off"/>
      <a:tcStyle>
        <a:tcBdr/>
      </a:tcStyle>
    </a:band1H>
    <a:band2H>
      <a:tcTxStyle b="off" i="off"/>
      <a:tcStyle>
        <a:tcBdr/>
      </a:tcStyle>
    </a:band2H>
    <a:band1V>
      <a:tcTxStyle b="off" i="off"/>
      <a:tcStyle>
        <a:tcBdr/>
      </a:tcStyle>
    </a:band1V>
    <a:band2V>
      <a:tcTxStyle b="off" i="off"/>
      <a:tcStyle>
        <a:tcBdr/>
      </a:tcStyle>
    </a:band2V>
    <a:lastCol>
      <a:tcTxStyle b="off" i="off"/>
      <a:tcStyle>
        <a:tcBdr/>
      </a:tcStyle>
    </a:lastCol>
    <a:firstCol>
      <a:tcTxStyle b="off" i="off"/>
      <a:tcStyle>
        <a:tcBdr/>
      </a:tcStyle>
    </a:firstCol>
    <a:lastRow>
      <a:tcTxStyle b="off" i="off"/>
      <a:tcStyle>
        <a:tcBdr/>
      </a:tcStyle>
    </a:lastRow>
    <a:seCell>
      <a:tcTxStyle b="off" i="off"/>
      <a:tcStyle>
        <a:tcBdr/>
      </a:tcStyle>
    </a:seCell>
    <a:swCell>
      <a:tcTxStyle b="off" i="off"/>
      <a:tcStyle>
        <a:tcBdr/>
      </a:tcStyle>
    </a:swCell>
    <a:firstRow>
      <a:tcTxStyle b="off" i="off"/>
      <a:tcStyle>
        <a:tcBdr/>
      </a:tcStyle>
    </a:firstRow>
    <a:neCell>
      <a:tcTxStyle b="off" i="off"/>
      <a:tcStyle>
        <a:tcBdr/>
      </a:tcStyle>
    </a:neCell>
    <a:nwCell>
      <a:tcTxStyle b="off" i="off"/>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3114" autoAdjust="0"/>
    <p:restoredTop sz="94660"/>
  </p:normalViewPr>
  <p:slideViewPr>
    <p:cSldViewPr snapToGrid="0">
      <p:cViewPr varScale="1">
        <p:scale>
          <a:sx n="113" d="100"/>
          <a:sy n="113" d="100"/>
        </p:scale>
        <p:origin x="864" y="96"/>
      </p:cViewPr>
      <p:guideLst>
        <p:guide orient="horz" pos="1620"/>
        <p:guide pos="2880"/>
      </p:guideLst>
    </p:cSldViewPr>
  </p:slideViewPr>
  <p:notesTextViewPr>
    <p:cViewPr>
      <p:scale>
        <a:sx n="1" d="1"/>
        <a:sy n="1" d="1"/>
      </p:scale>
      <p:origin x="0" y="0"/>
    </p:cViewPr>
  </p:notesTextViewPr>
  <p:notesViewPr>
    <p:cSldViewPr snapToGrid="0">
      <p:cViewPr varScale="1">
        <p:scale>
          <a:sx n="100" d="100"/>
          <a:sy n="100" d="100"/>
        </p:scale>
        <p:origin x="0" y="0"/>
      </p:cViewPr>
      <p:guideLst>
        <p:guide orient="horz" pos="2880"/>
        <p:guide pos="2160"/>
        <p:guide orient="horz" pos="2160"/>
        <p:guide pos="2880"/>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font" Target="fonts/font2.fntdata"/><Relationship Id="rId18" Type="http://schemas.openxmlformats.org/officeDocument/2006/relationships/font" Target="fonts/font7.fntdata"/><Relationship Id="rId26" Type="http://schemas.openxmlformats.org/officeDocument/2006/relationships/font" Target="fonts/font15.fntdata"/><Relationship Id="rId3" Type="http://schemas.openxmlformats.org/officeDocument/2006/relationships/slide" Target="slides/slide2.xml"/><Relationship Id="rId21" Type="http://schemas.openxmlformats.org/officeDocument/2006/relationships/font" Target="fonts/font10.fntdata"/><Relationship Id="rId188" Type="http://customschemas.google.com/relationships/presentationmetadata" Target="metadata"/><Relationship Id="rId7" Type="http://schemas.openxmlformats.org/officeDocument/2006/relationships/slide" Target="slides/slide6.xml"/><Relationship Id="rId12" Type="http://schemas.openxmlformats.org/officeDocument/2006/relationships/font" Target="fonts/font1.fntdata"/><Relationship Id="rId17" Type="http://schemas.openxmlformats.org/officeDocument/2006/relationships/font" Target="fonts/font6.fntdata"/><Relationship Id="rId25" Type="http://schemas.openxmlformats.org/officeDocument/2006/relationships/font" Target="fonts/font14.fntdata"/><Relationship Id="rId191"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font" Target="fonts/font5.fntdata"/><Relationship Id="rId20" Type="http://schemas.openxmlformats.org/officeDocument/2006/relationships/font" Target="fonts/font9.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notesMaster" Target="notesMasters/notesMaster1.xml"/><Relationship Id="rId24" Type="http://schemas.openxmlformats.org/officeDocument/2006/relationships/font" Target="fonts/font13.fntdata"/><Relationship Id="rId190"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font" Target="fonts/font4.fntdata"/><Relationship Id="rId23" Type="http://schemas.openxmlformats.org/officeDocument/2006/relationships/font" Target="fonts/font12.fntdata"/><Relationship Id="rId10" Type="http://schemas.openxmlformats.org/officeDocument/2006/relationships/slide" Target="slides/slide9.xml"/><Relationship Id="rId19" Type="http://schemas.openxmlformats.org/officeDocument/2006/relationships/font" Target="fonts/font8.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font" Target="fonts/font3.fntdata"/><Relationship Id="rId22" Type="http://schemas.openxmlformats.org/officeDocument/2006/relationships/font" Target="fonts/font11.fntdata"/><Relationship Id="rId27" Type="http://schemas.openxmlformats.org/officeDocument/2006/relationships/font" Target="fonts/font16.fntdata"/><Relationship Id="rId193" Type="http://schemas.openxmlformats.org/officeDocument/2006/relationships/tableStyles" Target="tableStyles.xml"/><Relationship Id="rId8" Type="http://schemas.openxmlformats.org/officeDocument/2006/relationships/slide" Target="slides/slide7.xml"/><Relationship Id="rId189" Type="http://schemas.openxmlformats.org/officeDocument/2006/relationships/commentAuthors" Target="commentAuthors.xml"/><Relationship Id="rId192"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2286000" y="514350"/>
            <a:ext cx="4572000" cy="257175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914400" y="3257550"/>
            <a:ext cx="7315200" cy="3086100"/>
          </a:xfrm>
          <a:prstGeom prst="rect">
            <a:avLst/>
          </a:prstGeom>
          <a:noFill/>
          <a:ln>
            <a:noFill/>
          </a:ln>
        </p:spPr>
        <p:txBody>
          <a:bodyPr spcFirstLastPara="1" wrap="square" lIns="91425" tIns="91425" rIns="91425" bIns="91425" anchor="t" anchorCtr="0">
            <a:noAutofit/>
          </a:bodyPr>
          <a:lstStyle>
            <a:lvl1pPr marL="457200" marR="0" lvl="0" indent="-317500" algn="l" rtl="0">
              <a:lnSpc>
                <a:spcPct val="100000"/>
              </a:lnSpc>
              <a:spcBef>
                <a:spcPts val="0"/>
              </a:spcBef>
              <a:spcAft>
                <a:spcPts val="0"/>
              </a:spcAft>
              <a:buClr>
                <a:srgbClr val="000000"/>
              </a:buClr>
              <a:buSzPts val="1400"/>
              <a:buFont typeface="Arial"/>
              <a:buChar char="●"/>
              <a:defRPr sz="1100" b="0" i="0" u="none" strike="noStrike" cap="none">
                <a:solidFill>
                  <a:srgbClr val="000000"/>
                </a:solidFill>
                <a:latin typeface="Arial"/>
                <a:ea typeface="Arial"/>
                <a:cs typeface="Arial"/>
                <a:sym typeface="Arial"/>
              </a:defRPr>
            </a:lvl1pPr>
            <a:lvl2pPr marL="914400" marR="0" lvl="1" indent="-317500" algn="l" rtl="0">
              <a:lnSpc>
                <a:spcPct val="100000"/>
              </a:lnSpc>
              <a:spcBef>
                <a:spcPts val="0"/>
              </a:spcBef>
              <a:spcAft>
                <a:spcPts val="0"/>
              </a:spcAft>
              <a:buClr>
                <a:srgbClr val="000000"/>
              </a:buClr>
              <a:buSzPts val="1400"/>
              <a:buFont typeface="Arial"/>
              <a:buChar char="○"/>
              <a:defRPr sz="1100" b="0" i="0" u="none" strike="noStrike" cap="none">
                <a:solidFill>
                  <a:srgbClr val="000000"/>
                </a:solidFill>
                <a:latin typeface="Arial"/>
                <a:ea typeface="Arial"/>
                <a:cs typeface="Arial"/>
                <a:sym typeface="Arial"/>
              </a:defRPr>
            </a:lvl2pPr>
            <a:lvl3pPr marL="1371600" marR="0" lvl="2" indent="-317500" algn="l" rtl="0">
              <a:lnSpc>
                <a:spcPct val="100000"/>
              </a:lnSpc>
              <a:spcBef>
                <a:spcPts val="0"/>
              </a:spcBef>
              <a:spcAft>
                <a:spcPts val="0"/>
              </a:spcAft>
              <a:buClr>
                <a:srgbClr val="000000"/>
              </a:buClr>
              <a:buSzPts val="1400"/>
              <a:buFont typeface="Arial"/>
              <a:buChar char="■"/>
              <a:defRPr sz="1100" b="0" i="0" u="none" strike="noStrike" cap="none">
                <a:solidFill>
                  <a:srgbClr val="000000"/>
                </a:solidFill>
                <a:latin typeface="Arial"/>
                <a:ea typeface="Arial"/>
                <a:cs typeface="Arial"/>
                <a:sym typeface="Arial"/>
              </a:defRPr>
            </a:lvl3pPr>
            <a:lvl4pPr marL="1828800" marR="0" lvl="3" indent="-317500" algn="l" rtl="0">
              <a:lnSpc>
                <a:spcPct val="100000"/>
              </a:lnSpc>
              <a:spcBef>
                <a:spcPts val="0"/>
              </a:spcBef>
              <a:spcAft>
                <a:spcPts val="0"/>
              </a:spcAft>
              <a:buClr>
                <a:srgbClr val="000000"/>
              </a:buClr>
              <a:buSzPts val="1400"/>
              <a:buFont typeface="Arial"/>
              <a:buChar char="●"/>
              <a:defRPr sz="1100" b="0" i="0" u="none" strike="noStrike" cap="none">
                <a:solidFill>
                  <a:srgbClr val="000000"/>
                </a:solidFill>
                <a:latin typeface="Arial"/>
                <a:ea typeface="Arial"/>
                <a:cs typeface="Arial"/>
                <a:sym typeface="Arial"/>
              </a:defRPr>
            </a:lvl4pPr>
            <a:lvl5pPr marL="2286000" marR="0" lvl="4" indent="-317500" algn="l" rtl="0">
              <a:lnSpc>
                <a:spcPct val="100000"/>
              </a:lnSpc>
              <a:spcBef>
                <a:spcPts val="0"/>
              </a:spcBef>
              <a:spcAft>
                <a:spcPts val="0"/>
              </a:spcAft>
              <a:buClr>
                <a:srgbClr val="000000"/>
              </a:buClr>
              <a:buSzPts val="1400"/>
              <a:buFont typeface="Arial"/>
              <a:buChar char="○"/>
              <a:defRPr sz="1100" b="0" i="0" u="none" strike="noStrike" cap="none">
                <a:solidFill>
                  <a:srgbClr val="000000"/>
                </a:solidFill>
                <a:latin typeface="Arial"/>
                <a:ea typeface="Arial"/>
                <a:cs typeface="Arial"/>
                <a:sym typeface="Arial"/>
              </a:defRPr>
            </a:lvl5pPr>
            <a:lvl6pPr marL="2743200" marR="0" lvl="5" indent="-317500" algn="l" rtl="0">
              <a:lnSpc>
                <a:spcPct val="100000"/>
              </a:lnSpc>
              <a:spcBef>
                <a:spcPts val="0"/>
              </a:spcBef>
              <a:spcAft>
                <a:spcPts val="0"/>
              </a:spcAft>
              <a:buClr>
                <a:srgbClr val="000000"/>
              </a:buClr>
              <a:buSzPts val="1400"/>
              <a:buFont typeface="Arial"/>
              <a:buChar char="■"/>
              <a:defRPr sz="1100" b="0" i="0" u="none" strike="noStrike" cap="none">
                <a:solidFill>
                  <a:srgbClr val="000000"/>
                </a:solidFill>
                <a:latin typeface="Arial"/>
                <a:ea typeface="Arial"/>
                <a:cs typeface="Arial"/>
                <a:sym typeface="Arial"/>
              </a:defRPr>
            </a:lvl6pPr>
            <a:lvl7pPr marL="3200400" marR="0" lvl="6" indent="-317500" algn="l" rtl="0">
              <a:lnSpc>
                <a:spcPct val="100000"/>
              </a:lnSpc>
              <a:spcBef>
                <a:spcPts val="0"/>
              </a:spcBef>
              <a:spcAft>
                <a:spcPts val="0"/>
              </a:spcAft>
              <a:buClr>
                <a:srgbClr val="000000"/>
              </a:buClr>
              <a:buSzPts val="1400"/>
              <a:buFont typeface="Arial"/>
              <a:buChar char="●"/>
              <a:defRPr sz="1100" b="0" i="0" u="none" strike="noStrike" cap="none">
                <a:solidFill>
                  <a:srgbClr val="000000"/>
                </a:solidFill>
                <a:latin typeface="Arial"/>
                <a:ea typeface="Arial"/>
                <a:cs typeface="Arial"/>
                <a:sym typeface="Arial"/>
              </a:defRPr>
            </a:lvl7pPr>
            <a:lvl8pPr marL="3657600" marR="0" lvl="7" indent="-317500" algn="l" rtl="0">
              <a:lnSpc>
                <a:spcPct val="100000"/>
              </a:lnSpc>
              <a:spcBef>
                <a:spcPts val="0"/>
              </a:spcBef>
              <a:spcAft>
                <a:spcPts val="0"/>
              </a:spcAft>
              <a:buClr>
                <a:srgbClr val="000000"/>
              </a:buClr>
              <a:buSzPts val="1400"/>
              <a:buFont typeface="Arial"/>
              <a:buChar char="○"/>
              <a:defRPr sz="1100" b="0" i="0" u="none" strike="noStrike" cap="none">
                <a:solidFill>
                  <a:srgbClr val="000000"/>
                </a:solidFill>
                <a:latin typeface="Arial"/>
                <a:ea typeface="Arial"/>
                <a:cs typeface="Arial"/>
                <a:sym typeface="Arial"/>
              </a:defRPr>
            </a:lvl8pPr>
            <a:lvl9pPr marL="4114800" marR="0" lvl="8" indent="-317500" algn="l" rtl="0">
              <a:lnSpc>
                <a:spcPct val="100000"/>
              </a:lnSpc>
              <a:spcBef>
                <a:spcPts val="0"/>
              </a:spcBef>
              <a:spcAft>
                <a:spcPts val="0"/>
              </a:spcAft>
              <a:buClr>
                <a:srgbClr val="000000"/>
              </a:buClr>
              <a:buSzPts val="1400"/>
              <a:buFont typeface="Arial"/>
              <a:buChar char="■"/>
              <a:defRPr sz="1100" b="0" i="0" u="none" strike="noStrike" cap="none">
                <a:solidFill>
                  <a:srgbClr val="000000"/>
                </a:solidFill>
                <a:latin typeface="Arial"/>
                <a:ea typeface="Arial"/>
                <a:cs typeface="Arial"/>
                <a:sym typeface="Arial"/>
              </a:defRPr>
            </a:lvl9pPr>
          </a:lstStyle>
          <a:p>
            <a:endParaRPr/>
          </a:p>
        </p:txBody>
      </p:sp>
    </p:spTree>
    <p:extLst>
      <p:ext uri="{BB962C8B-B14F-4D97-AF65-F5344CB8AC3E}">
        <p14:creationId xmlns:p14="http://schemas.microsoft.com/office/powerpoint/2010/main" val="279766608"/>
      </p:ext>
    </p:extLst>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90"/>
        <p:cNvGrpSpPr/>
        <p:nvPr/>
      </p:nvGrpSpPr>
      <p:grpSpPr>
        <a:xfrm>
          <a:off x="0" y="0"/>
          <a:ext cx="0" cy="0"/>
          <a:chOff x="0" y="0"/>
          <a:chExt cx="0" cy="0"/>
        </a:xfrm>
      </p:grpSpPr>
      <p:sp>
        <p:nvSpPr>
          <p:cNvPr id="1891" name="Google Shape;1891;p157:notes"/>
          <p:cNvSpPr>
            <a:spLocks noGrp="1" noRot="1" noChangeAspect="1"/>
          </p:cNvSpPr>
          <p:nvPr>
            <p:ph type="sldImg" idx="2"/>
          </p:nvPr>
        </p:nvSpPr>
        <p:spPr>
          <a:xfrm>
            <a:off x="2286000" y="514350"/>
            <a:ext cx="4572000" cy="257175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892" name="Google Shape;1892;p157:notes"/>
          <p:cNvSpPr txBox="1">
            <a:spLocks noGrp="1"/>
          </p:cNvSpPr>
          <p:nvPr>
            <p:ph type="body" idx="1"/>
          </p:nvPr>
        </p:nvSpPr>
        <p:spPr>
          <a:xfrm>
            <a:off x="914400" y="3257550"/>
            <a:ext cx="7315200" cy="30861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400"/>
              <a:buNone/>
            </a:pPr>
            <a:endParaRPr dirty="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 2 columns" type="twoColTx">
  <p:cSld name="TITLE_AND_TWO_COLUMNS">
    <p:spTree>
      <p:nvGrpSpPr>
        <p:cNvPr id="1" name="Shape 46"/>
        <p:cNvGrpSpPr/>
        <p:nvPr/>
      </p:nvGrpSpPr>
      <p:grpSpPr>
        <a:xfrm>
          <a:off x="0" y="0"/>
          <a:ext cx="0" cy="0"/>
          <a:chOff x="0" y="0"/>
          <a:chExt cx="0" cy="0"/>
        </a:xfrm>
      </p:grpSpPr>
      <p:sp>
        <p:nvSpPr>
          <p:cNvPr id="47" name="Google Shape;47;p165"/>
          <p:cNvSpPr/>
          <p:nvPr/>
        </p:nvSpPr>
        <p:spPr>
          <a:xfrm flipH="1">
            <a:off x="8686800" y="4674850"/>
            <a:ext cx="468600" cy="468600"/>
          </a:xfrm>
          <a:prstGeom prst="rtTriangle">
            <a:avLst/>
          </a:prstGeom>
          <a:solidFill>
            <a:srgbClr val="003D5C"/>
          </a:solidFill>
          <a:ln>
            <a:noFill/>
          </a:ln>
        </p:spPr>
        <p:txBody>
          <a:bodyPr spcFirstLastPara="1" wrap="square" lIns="91375" tIns="91375" rIns="91375" bIns="9137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8" name="Google Shape;48;p165"/>
          <p:cNvSpPr/>
          <p:nvPr/>
        </p:nvSpPr>
        <p:spPr>
          <a:xfrm rot="5400000">
            <a:off x="-100350" y="724485"/>
            <a:ext cx="468600" cy="267900"/>
          </a:xfrm>
          <a:prstGeom prst="triangle">
            <a:avLst>
              <a:gd name="adj" fmla="val 50000"/>
            </a:avLst>
          </a:prstGeom>
          <a:solidFill>
            <a:srgbClr val="003D5C"/>
          </a:solidFill>
          <a:ln>
            <a:noFill/>
          </a:ln>
        </p:spPr>
        <p:txBody>
          <a:bodyPr spcFirstLastPara="1" wrap="square" lIns="91375" tIns="91375" rIns="91375" bIns="9137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9" name="Google Shape;49;p165"/>
          <p:cNvSpPr txBox="1">
            <a:spLocks noGrp="1"/>
          </p:cNvSpPr>
          <p:nvPr>
            <p:ph type="title"/>
          </p:nvPr>
        </p:nvSpPr>
        <p:spPr>
          <a:xfrm>
            <a:off x="457200" y="605600"/>
            <a:ext cx="5640900" cy="1082700"/>
          </a:xfrm>
          <a:prstGeom prst="rect">
            <a:avLst/>
          </a:prstGeom>
          <a:noFill/>
          <a:ln>
            <a:noFill/>
          </a:ln>
        </p:spPr>
        <p:txBody>
          <a:bodyPr spcFirstLastPara="1" wrap="square" lIns="0" tIns="0" rIns="0" bIns="0" anchor="t" anchorCtr="0">
            <a:noAutofit/>
          </a:bodyPr>
          <a:lstStyle>
            <a:lvl1pPr lvl="0" algn="l">
              <a:lnSpc>
                <a:spcPct val="80000"/>
              </a:lnSpc>
              <a:spcBef>
                <a:spcPts val="0"/>
              </a:spcBef>
              <a:spcAft>
                <a:spcPts val="0"/>
              </a:spcAft>
              <a:buSzPts val="4800"/>
              <a:buNone/>
              <a:defRPr/>
            </a:lvl1pPr>
            <a:lvl2pPr lvl="1" algn="l">
              <a:lnSpc>
                <a:spcPct val="80000"/>
              </a:lnSpc>
              <a:spcBef>
                <a:spcPts val="0"/>
              </a:spcBef>
              <a:spcAft>
                <a:spcPts val="0"/>
              </a:spcAft>
              <a:buSzPts val="4800"/>
              <a:buNone/>
              <a:defRPr/>
            </a:lvl2pPr>
            <a:lvl3pPr lvl="2" algn="l">
              <a:lnSpc>
                <a:spcPct val="80000"/>
              </a:lnSpc>
              <a:spcBef>
                <a:spcPts val="0"/>
              </a:spcBef>
              <a:spcAft>
                <a:spcPts val="0"/>
              </a:spcAft>
              <a:buSzPts val="4800"/>
              <a:buNone/>
              <a:defRPr/>
            </a:lvl3pPr>
            <a:lvl4pPr lvl="3" algn="l">
              <a:lnSpc>
                <a:spcPct val="80000"/>
              </a:lnSpc>
              <a:spcBef>
                <a:spcPts val="0"/>
              </a:spcBef>
              <a:spcAft>
                <a:spcPts val="0"/>
              </a:spcAft>
              <a:buSzPts val="4800"/>
              <a:buNone/>
              <a:defRPr/>
            </a:lvl4pPr>
            <a:lvl5pPr lvl="4" algn="l">
              <a:lnSpc>
                <a:spcPct val="80000"/>
              </a:lnSpc>
              <a:spcBef>
                <a:spcPts val="0"/>
              </a:spcBef>
              <a:spcAft>
                <a:spcPts val="0"/>
              </a:spcAft>
              <a:buSzPts val="4800"/>
              <a:buNone/>
              <a:defRPr/>
            </a:lvl5pPr>
            <a:lvl6pPr lvl="5" algn="l">
              <a:lnSpc>
                <a:spcPct val="80000"/>
              </a:lnSpc>
              <a:spcBef>
                <a:spcPts val="0"/>
              </a:spcBef>
              <a:spcAft>
                <a:spcPts val="0"/>
              </a:spcAft>
              <a:buSzPts val="4800"/>
              <a:buNone/>
              <a:defRPr/>
            </a:lvl6pPr>
            <a:lvl7pPr lvl="6" algn="l">
              <a:lnSpc>
                <a:spcPct val="80000"/>
              </a:lnSpc>
              <a:spcBef>
                <a:spcPts val="0"/>
              </a:spcBef>
              <a:spcAft>
                <a:spcPts val="0"/>
              </a:spcAft>
              <a:buSzPts val="4800"/>
              <a:buNone/>
              <a:defRPr/>
            </a:lvl7pPr>
            <a:lvl8pPr lvl="7" algn="l">
              <a:lnSpc>
                <a:spcPct val="80000"/>
              </a:lnSpc>
              <a:spcBef>
                <a:spcPts val="0"/>
              </a:spcBef>
              <a:spcAft>
                <a:spcPts val="0"/>
              </a:spcAft>
              <a:buSzPts val="4800"/>
              <a:buNone/>
              <a:defRPr/>
            </a:lvl8pPr>
            <a:lvl9pPr lvl="8" algn="l">
              <a:lnSpc>
                <a:spcPct val="80000"/>
              </a:lnSpc>
              <a:spcBef>
                <a:spcPts val="0"/>
              </a:spcBef>
              <a:spcAft>
                <a:spcPts val="0"/>
              </a:spcAft>
              <a:buSzPts val="4800"/>
              <a:buNone/>
              <a:defRPr/>
            </a:lvl9pPr>
          </a:lstStyle>
          <a:p>
            <a:endParaRPr/>
          </a:p>
        </p:txBody>
      </p:sp>
      <p:sp>
        <p:nvSpPr>
          <p:cNvPr id="50" name="Google Shape;50;p165"/>
          <p:cNvSpPr txBox="1">
            <a:spLocks noGrp="1"/>
          </p:cNvSpPr>
          <p:nvPr>
            <p:ph type="body" idx="1"/>
          </p:nvPr>
        </p:nvSpPr>
        <p:spPr>
          <a:xfrm>
            <a:off x="457200" y="1995750"/>
            <a:ext cx="2682600" cy="2679000"/>
          </a:xfrm>
          <a:prstGeom prst="rect">
            <a:avLst/>
          </a:prstGeom>
          <a:noFill/>
          <a:ln>
            <a:noFill/>
          </a:ln>
        </p:spPr>
        <p:txBody>
          <a:bodyPr spcFirstLastPara="1" wrap="square" lIns="0" tIns="0" rIns="0" bIns="0" anchor="t" anchorCtr="0">
            <a:noAutofit/>
          </a:bodyPr>
          <a:lstStyle>
            <a:lvl1pPr marL="457200" lvl="0" indent="-342900" algn="l">
              <a:lnSpc>
                <a:spcPct val="110000"/>
              </a:lnSpc>
              <a:spcBef>
                <a:spcPts val="600"/>
              </a:spcBef>
              <a:spcAft>
                <a:spcPts val="0"/>
              </a:spcAft>
              <a:buSzPts val="1800"/>
              <a:buChar char="▸"/>
              <a:defRPr sz="1800"/>
            </a:lvl1pPr>
            <a:lvl2pPr marL="914400" lvl="1" indent="-342900" algn="l">
              <a:lnSpc>
                <a:spcPct val="110000"/>
              </a:lnSpc>
              <a:spcBef>
                <a:spcPts val="600"/>
              </a:spcBef>
              <a:spcAft>
                <a:spcPts val="0"/>
              </a:spcAft>
              <a:buSzPts val="1800"/>
              <a:buChar char="▹"/>
              <a:defRPr sz="1800"/>
            </a:lvl2pPr>
            <a:lvl3pPr marL="1371600" lvl="2" indent="-342900" algn="l">
              <a:lnSpc>
                <a:spcPct val="110000"/>
              </a:lnSpc>
              <a:spcBef>
                <a:spcPts val="600"/>
              </a:spcBef>
              <a:spcAft>
                <a:spcPts val="0"/>
              </a:spcAft>
              <a:buSzPts val="1800"/>
              <a:buChar char="▹"/>
              <a:defRPr sz="1800"/>
            </a:lvl3pPr>
            <a:lvl4pPr marL="1828800" lvl="3" indent="-342900" algn="l">
              <a:lnSpc>
                <a:spcPct val="110000"/>
              </a:lnSpc>
              <a:spcBef>
                <a:spcPts val="600"/>
              </a:spcBef>
              <a:spcAft>
                <a:spcPts val="0"/>
              </a:spcAft>
              <a:buSzPts val="1800"/>
              <a:buChar char="▹"/>
              <a:defRPr sz="1800"/>
            </a:lvl4pPr>
            <a:lvl5pPr marL="2286000" lvl="4" indent="-342900" algn="l">
              <a:lnSpc>
                <a:spcPct val="110000"/>
              </a:lnSpc>
              <a:spcBef>
                <a:spcPts val="600"/>
              </a:spcBef>
              <a:spcAft>
                <a:spcPts val="0"/>
              </a:spcAft>
              <a:buSzPts val="1800"/>
              <a:buChar char="▹"/>
              <a:defRPr sz="1800"/>
            </a:lvl5pPr>
            <a:lvl6pPr marL="2743200" lvl="5" indent="-342900" algn="l">
              <a:lnSpc>
                <a:spcPct val="110000"/>
              </a:lnSpc>
              <a:spcBef>
                <a:spcPts val="600"/>
              </a:spcBef>
              <a:spcAft>
                <a:spcPts val="0"/>
              </a:spcAft>
              <a:buSzPts val="1800"/>
              <a:buChar char="▹"/>
              <a:defRPr sz="1800"/>
            </a:lvl6pPr>
            <a:lvl7pPr marL="3200400" lvl="6" indent="-342900" algn="l">
              <a:lnSpc>
                <a:spcPct val="110000"/>
              </a:lnSpc>
              <a:spcBef>
                <a:spcPts val="600"/>
              </a:spcBef>
              <a:spcAft>
                <a:spcPts val="0"/>
              </a:spcAft>
              <a:buSzPts val="1800"/>
              <a:buChar char="▹"/>
              <a:defRPr sz="1800"/>
            </a:lvl7pPr>
            <a:lvl8pPr marL="3657600" lvl="7" indent="-342900" algn="l">
              <a:lnSpc>
                <a:spcPct val="110000"/>
              </a:lnSpc>
              <a:spcBef>
                <a:spcPts val="600"/>
              </a:spcBef>
              <a:spcAft>
                <a:spcPts val="0"/>
              </a:spcAft>
              <a:buSzPts val="1800"/>
              <a:buChar char="▹"/>
              <a:defRPr sz="1800"/>
            </a:lvl8pPr>
            <a:lvl9pPr marL="4114800" lvl="8" indent="-342900" algn="l">
              <a:lnSpc>
                <a:spcPct val="110000"/>
              </a:lnSpc>
              <a:spcBef>
                <a:spcPts val="600"/>
              </a:spcBef>
              <a:spcAft>
                <a:spcPts val="0"/>
              </a:spcAft>
              <a:buSzPts val="1800"/>
              <a:buChar char="▹"/>
              <a:defRPr sz="1800"/>
            </a:lvl9pPr>
          </a:lstStyle>
          <a:p>
            <a:endParaRPr/>
          </a:p>
        </p:txBody>
      </p:sp>
      <p:sp>
        <p:nvSpPr>
          <p:cNvPr id="51" name="Google Shape;51;p165"/>
          <p:cNvSpPr txBox="1">
            <a:spLocks noGrp="1"/>
          </p:cNvSpPr>
          <p:nvPr>
            <p:ph type="body" idx="2"/>
          </p:nvPr>
        </p:nvSpPr>
        <p:spPr>
          <a:xfrm>
            <a:off x="3415578" y="1995750"/>
            <a:ext cx="2682600" cy="2679000"/>
          </a:xfrm>
          <a:prstGeom prst="rect">
            <a:avLst/>
          </a:prstGeom>
          <a:noFill/>
          <a:ln>
            <a:noFill/>
          </a:ln>
        </p:spPr>
        <p:txBody>
          <a:bodyPr spcFirstLastPara="1" wrap="square" lIns="0" tIns="0" rIns="0" bIns="0" anchor="t" anchorCtr="0">
            <a:noAutofit/>
          </a:bodyPr>
          <a:lstStyle>
            <a:lvl1pPr marL="457200" lvl="0" indent="-342900" algn="l">
              <a:lnSpc>
                <a:spcPct val="110000"/>
              </a:lnSpc>
              <a:spcBef>
                <a:spcPts val="600"/>
              </a:spcBef>
              <a:spcAft>
                <a:spcPts val="0"/>
              </a:spcAft>
              <a:buSzPts val="1800"/>
              <a:buChar char="▸"/>
              <a:defRPr sz="1800"/>
            </a:lvl1pPr>
            <a:lvl2pPr marL="914400" lvl="1" indent="-342900" algn="l">
              <a:lnSpc>
                <a:spcPct val="110000"/>
              </a:lnSpc>
              <a:spcBef>
                <a:spcPts val="600"/>
              </a:spcBef>
              <a:spcAft>
                <a:spcPts val="0"/>
              </a:spcAft>
              <a:buSzPts val="1800"/>
              <a:buChar char="▹"/>
              <a:defRPr sz="1800"/>
            </a:lvl2pPr>
            <a:lvl3pPr marL="1371600" lvl="2" indent="-342900" algn="l">
              <a:lnSpc>
                <a:spcPct val="110000"/>
              </a:lnSpc>
              <a:spcBef>
                <a:spcPts val="600"/>
              </a:spcBef>
              <a:spcAft>
                <a:spcPts val="0"/>
              </a:spcAft>
              <a:buSzPts val="1800"/>
              <a:buChar char="▹"/>
              <a:defRPr sz="1800"/>
            </a:lvl3pPr>
            <a:lvl4pPr marL="1828800" lvl="3" indent="-342900" algn="l">
              <a:lnSpc>
                <a:spcPct val="110000"/>
              </a:lnSpc>
              <a:spcBef>
                <a:spcPts val="600"/>
              </a:spcBef>
              <a:spcAft>
                <a:spcPts val="0"/>
              </a:spcAft>
              <a:buSzPts val="1800"/>
              <a:buChar char="▹"/>
              <a:defRPr sz="1800"/>
            </a:lvl4pPr>
            <a:lvl5pPr marL="2286000" lvl="4" indent="-342900" algn="l">
              <a:lnSpc>
                <a:spcPct val="110000"/>
              </a:lnSpc>
              <a:spcBef>
                <a:spcPts val="600"/>
              </a:spcBef>
              <a:spcAft>
                <a:spcPts val="0"/>
              </a:spcAft>
              <a:buSzPts val="1800"/>
              <a:buChar char="▹"/>
              <a:defRPr sz="1800"/>
            </a:lvl5pPr>
            <a:lvl6pPr marL="2743200" lvl="5" indent="-342900" algn="l">
              <a:lnSpc>
                <a:spcPct val="110000"/>
              </a:lnSpc>
              <a:spcBef>
                <a:spcPts val="600"/>
              </a:spcBef>
              <a:spcAft>
                <a:spcPts val="0"/>
              </a:spcAft>
              <a:buSzPts val="1800"/>
              <a:buChar char="▹"/>
              <a:defRPr sz="1800"/>
            </a:lvl6pPr>
            <a:lvl7pPr marL="3200400" lvl="6" indent="-342900" algn="l">
              <a:lnSpc>
                <a:spcPct val="110000"/>
              </a:lnSpc>
              <a:spcBef>
                <a:spcPts val="600"/>
              </a:spcBef>
              <a:spcAft>
                <a:spcPts val="0"/>
              </a:spcAft>
              <a:buSzPts val="1800"/>
              <a:buChar char="▹"/>
              <a:defRPr sz="1800"/>
            </a:lvl7pPr>
            <a:lvl8pPr marL="3657600" lvl="7" indent="-342900" algn="l">
              <a:lnSpc>
                <a:spcPct val="110000"/>
              </a:lnSpc>
              <a:spcBef>
                <a:spcPts val="600"/>
              </a:spcBef>
              <a:spcAft>
                <a:spcPts val="0"/>
              </a:spcAft>
              <a:buSzPts val="1800"/>
              <a:buChar char="▹"/>
              <a:defRPr sz="1800"/>
            </a:lvl8pPr>
            <a:lvl9pPr marL="4114800" lvl="8" indent="-342900" algn="l">
              <a:lnSpc>
                <a:spcPct val="110000"/>
              </a:lnSpc>
              <a:spcBef>
                <a:spcPts val="600"/>
              </a:spcBef>
              <a:spcAft>
                <a:spcPts val="0"/>
              </a:spcAft>
              <a:buSzPts val="1800"/>
              <a:buChar char="▹"/>
              <a:defRPr sz="1800"/>
            </a:lvl9pPr>
          </a:lstStyle>
          <a:p>
            <a:endParaRPr/>
          </a:p>
        </p:txBody>
      </p:sp>
      <p:sp>
        <p:nvSpPr>
          <p:cNvPr id="52" name="Google Shape;52;p165"/>
          <p:cNvSpPr txBox="1">
            <a:spLocks noGrp="1"/>
          </p:cNvSpPr>
          <p:nvPr>
            <p:ph type="sldNum" idx="12"/>
          </p:nvPr>
        </p:nvSpPr>
        <p:spPr>
          <a:xfrm>
            <a:off x="8649025" y="4636750"/>
            <a:ext cx="456900" cy="468600"/>
          </a:xfrm>
          <a:prstGeom prst="rect">
            <a:avLst/>
          </a:prstGeom>
          <a:noFill/>
          <a:ln>
            <a:noFill/>
          </a:ln>
        </p:spPr>
        <p:txBody>
          <a:bodyPr spcFirstLastPara="1" wrap="square" lIns="0" tIns="0" rIns="0" bIns="0" anchor="b"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chemeClr val="lt1"/>
                </a:solidFill>
                <a:latin typeface="Barlow Light"/>
                <a:ea typeface="Barlow Light"/>
                <a:cs typeface="Barlow Light"/>
                <a:sym typeface="Barlow Light"/>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chemeClr val="lt1"/>
                </a:solidFill>
                <a:latin typeface="Barlow Light"/>
                <a:ea typeface="Barlow Light"/>
                <a:cs typeface="Barlow Light"/>
                <a:sym typeface="Barlow Light"/>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chemeClr val="lt1"/>
                </a:solidFill>
                <a:latin typeface="Barlow Light"/>
                <a:ea typeface="Barlow Light"/>
                <a:cs typeface="Barlow Light"/>
                <a:sym typeface="Barlow Light"/>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chemeClr val="lt1"/>
                </a:solidFill>
                <a:latin typeface="Barlow Light"/>
                <a:ea typeface="Barlow Light"/>
                <a:cs typeface="Barlow Light"/>
                <a:sym typeface="Barlow Light"/>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chemeClr val="lt1"/>
                </a:solidFill>
                <a:latin typeface="Barlow Light"/>
                <a:ea typeface="Barlow Light"/>
                <a:cs typeface="Barlow Light"/>
                <a:sym typeface="Barlow Light"/>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chemeClr val="lt1"/>
                </a:solidFill>
                <a:latin typeface="Barlow Light"/>
                <a:ea typeface="Barlow Light"/>
                <a:cs typeface="Barlow Light"/>
                <a:sym typeface="Barlow Light"/>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chemeClr val="lt1"/>
                </a:solidFill>
                <a:latin typeface="Barlow Light"/>
                <a:ea typeface="Barlow Light"/>
                <a:cs typeface="Barlow Light"/>
                <a:sym typeface="Barlow Light"/>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chemeClr val="lt1"/>
                </a:solidFill>
                <a:latin typeface="Barlow Light"/>
                <a:ea typeface="Barlow Light"/>
                <a:cs typeface="Barlow Light"/>
                <a:sym typeface="Barlow Light"/>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chemeClr val="lt1"/>
                </a:solidFill>
                <a:latin typeface="Barlow Light"/>
                <a:ea typeface="Barlow Light"/>
                <a:cs typeface="Barlow Light"/>
                <a:sym typeface="Barlow Light"/>
              </a:defRPr>
            </a:lvl9pPr>
          </a:lstStyle>
          <a:p>
            <a:pPr marL="0" lvl="0" indent="0" algn="r" rtl="0">
              <a:spcBef>
                <a:spcPts val="0"/>
              </a:spcBef>
              <a:spcAft>
                <a:spcPts val="0"/>
              </a:spcAft>
              <a:buNone/>
            </a:pPr>
            <a:fld id="{00000000-1234-1234-1234-123412341234}" type="slidenum">
              <a:rPr lang="en-US"/>
              <a:pPr marL="0" lvl="0" indent="0" algn="r" rtl="0">
                <a:spcBef>
                  <a:spcPts val="0"/>
                </a:spcBef>
                <a:spcAft>
                  <a:spcPts val="0"/>
                </a:spcAft>
                <a:buNone/>
              </a:pPr>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2_Blank">
  <p:cSld name="2_Blank">
    <p:spTree>
      <p:nvGrpSpPr>
        <p:cNvPr id="1" name="Shape 53"/>
        <p:cNvGrpSpPr/>
        <p:nvPr/>
      </p:nvGrpSpPr>
      <p:grpSpPr>
        <a:xfrm>
          <a:off x="0" y="0"/>
          <a:ext cx="0" cy="0"/>
          <a:chOff x="0" y="0"/>
          <a:chExt cx="0" cy="0"/>
        </a:xfrm>
      </p:grpSpPr>
      <p:sp>
        <p:nvSpPr>
          <p:cNvPr id="54" name="Google Shape;54;p166"/>
          <p:cNvSpPr txBox="1">
            <a:spLocks noGrp="1"/>
          </p:cNvSpPr>
          <p:nvPr>
            <p:ph type="ftr" idx="11"/>
          </p:nvPr>
        </p:nvSpPr>
        <p:spPr>
          <a:xfrm>
            <a:off x="0" y="0"/>
            <a:ext cx="3000000" cy="3000000"/>
          </a:xfrm>
          <a:prstGeom prst="rect">
            <a:avLst/>
          </a:prstGeom>
          <a:noFill/>
          <a:ln>
            <a:noFill/>
          </a:ln>
        </p:spPr>
        <p:txBody>
          <a:bodyPr spcFirstLastPara="1" wrap="square" lIns="0" tIns="0" rIns="0" bIns="0" anchor="t" anchorCtr="0">
            <a:noAutofit/>
          </a:bodyPr>
          <a:lstStyle>
            <a:lvl1pPr marR="0" lvl="0" algn="ctr" rtl="0">
              <a:lnSpc>
                <a:spcPct val="100000"/>
              </a:lnSpc>
              <a:spcBef>
                <a:spcPts val="0"/>
              </a:spcBef>
              <a:spcAft>
                <a:spcPts val="0"/>
              </a:spcAft>
              <a:buClr>
                <a:srgbClr val="000000"/>
              </a:buClr>
              <a:buSzPts val="1400"/>
              <a:buFont typeface="Arial"/>
              <a:buNone/>
              <a:defRPr sz="1400" b="0" i="0" u="none" strike="noStrike" cap="none">
                <a:solidFill>
                  <a:srgbClr val="8F9095"/>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9pPr>
          </a:lstStyle>
          <a:p>
            <a:endParaRPr/>
          </a:p>
        </p:txBody>
      </p:sp>
      <p:sp>
        <p:nvSpPr>
          <p:cNvPr id="55" name="Google Shape;55;p166"/>
          <p:cNvSpPr txBox="1">
            <a:spLocks noGrp="1"/>
          </p:cNvSpPr>
          <p:nvPr>
            <p:ph type="dt" idx="10"/>
          </p:nvPr>
        </p:nvSpPr>
        <p:spPr>
          <a:xfrm>
            <a:off x="0" y="0"/>
            <a:ext cx="3000000" cy="3000000"/>
          </a:xfrm>
          <a:prstGeom prst="rect">
            <a:avLst/>
          </a:prstGeom>
          <a:noFill/>
          <a:ln>
            <a:noFill/>
          </a:ln>
        </p:spPr>
        <p:txBody>
          <a:bodyPr spcFirstLastPara="1" wrap="square" lIns="0" tIns="0" rIns="0" bIns="0" anchor="t" anchorCtr="0">
            <a:noAutofit/>
          </a:bodyPr>
          <a:lstStyle>
            <a:lvl1pPr marR="0" lvl="0" algn="l" rtl="0">
              <a:lnSpc>
                <a:spcPct val="100000"/>
              </a:lnSpc>
              <a:spcBef>
                <a:spcPts val="0"/>
              </a:spcBef>
              <a:spcAft>
                <a:spcPts val="0"/>
              </a:spcAft>
              <a:buClr>
                <a:srgbClr val="000000"/>
              </a:buClr>
              <a:buSzPts val="1400"/>
              <a:buFont typeface="Arial"/>
              <a:buNone/>
              <a:defRPr sz="1400" b="0" i="0" u="none" strike="noStrike" cap="none">
                <a:solidFill>
                  <a:srgbClr val="8F9095"/>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9pPr>
          </a:lstStyle>
          <a:p>
            <a:endParaRPr/>
          </a:p>
        </p:txBody>
      </p:sp>
      <p:sp>
        <p:nvSpPr>
          <p:cNvPr id="56" name="Google Shape;56;p166"/>
          <p:cNvSpPr txBox="1">
            <a:spLocks noGrp="1"/>
          </p:cNvSpPr>
          <p:nvPr>
            <p:ph type="sldNum" idx="12"/>
          </p:nvPr>
        </p:nvSpPr>
        <p:spPr>
          <a:xfrm>
            <a:off x="8649025" y="4636750"/>
            <a:ext cx="456900" cy="468600"/>
          </a:xfrm>
          <a:prstGeom prst="rect">
            <a:avLst/>
          </a:prstGeom>
          <a:noFill/>
          <a:ln>
            <a:noFill/>
          </a:ln>
        </p:spPr>
        <p:txBody>
          <a:bodyPr spcFirstLastPara="1" wrap="square" lIns="0" tIns="0" rIns="0" bIns="0" anchor="b"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F9095"/>
                </a:solidFill>
                <a:latin typeface="Barlow Light"/>
                <a:ea typeface="Barlow Light"/>
                <a:cs typeface="Barlow Light"/>
                <a:sym typeface="Barlow Light"/>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F9095"/>
                </a:solidFill>
                <a:latin typeface="Barlow Light"/>
                <a:ea typeface="Barlow Light"/>
                <a:cs typeface="Barlow Light"/>
                <a:sym typeface="Barlow Light"/>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F9095"/>
                </a:solidFill>
                <a:latin typeface="Barlow Light"/>
                <a:ea typeface="Barlow Light"/>
                <a:cs typeface="Barlow Light"/>
                <a:sym typeface="Barlow Light"/>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F9095"/>
                </a:solidFill>
                <a:latin typeface="Barlow Light"/>
                <a:ea typeface="Barlow Light"/>
                <a:cs typeface="Barlow Light"/>
                <a:sym typeface="Barlow Light"/>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F9095"/>
                </a:solidFill>
                <a:latin typeface="Barlow Light"/>
                <a:ea typeface="Barlow Light"/>
                <a:cs typeface="Barlow Light"/>
                <a:sym typeface="Barlow Light"/>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F9095"/>
                </a:solidFill>
                <a:latin typeface="Barlow Light"/>
                <a:ea typeface="Barlow Light"/>
                <a:cs typeface="Barlow Light"/>
                <a:sym typeface="Barlow Light"/>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F9095"/>
                </a:solidFill>
                <a:latin typeface="Barlow Light"/>
                <a:ea typeface="Barlow Light"/>
                <a:cs typeface="Barlow Light"/>
                <a:sym typeface="Barlow Light"/>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F9095"/>
                </a:solidFill>
                <a:latin typeface="Barlow Light"/>
                <a:ea typeface="Barlow Light"/>
                <a:cs typeface="Barlow Light"/>
                <a:sym typeface="Barlow Light"/>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F9095"/>
                </a:solidFill>
                <a:latin typeface="Barlow Light"/>
                <a:ea typeface="Barlow Light"/>
                <a:cs typeface="Barlow Light"/>
                <a:sym typeface="Barlow Light"/>
              </a:defRPr>
            </a:lvl9pPr>
          </a:lstStyle>
          <a:p>
            <a:pPr marL="0" lvl="0" indent="0" algn="r" rtl="0">
              <a:spcBef>
                <a:spcPts val="0"/>
              </a:spcBef>
              <a:spcAft>
                <a:spcPts val="0"/>
              </a:spcAft>
              <a:buNone/>
            </a:pPr>
            <a:fld id="{00000000-1234-1234-1234-123412341234}" type="slidenum">
              <a:rPr lang="en-US"/>
              <a:pPr marL="0" lvl="0" indent="0" algn="r" rtl="0">
                <a:spcBef>
                  <a:spcPts val="0"/>
                </a:spcBef>
                <a:spcAft>
                  <a:spcPts val="0"/>
                </a:spcAft>
                <a:buNone/>
              </a:pPr>
              <a:t>‹#›</a:t>
            </a:fld>
            <a:endParaRPr/>
          </a:p>
        </p:txBody>
      </p:sp>
      <p:sp>
        <p:nvSpPr>
          <p:cNvPr id="57" name="Google Shape;57;p166"/>
          <p:cNvSpPr/>
          <p:nvPr/>
        </p:nvSpPr>
        <p:spPr>
          <a:xfrm>
            <a:off x="0" y="0"/>
            <a:ext cx="9144000" cy="971550"/>
          </a:xfrm>
          <a:prstGeom prst="rect">
            <a:avLst/>
          </a:prstGeom>
          <a:solidFill>
            <a:srgbClr val="005C8A"/>
          </a:solidFill>
          <a:ln>
            <a:noFill/>
          </a:ln>
        </p:spPr>
        <p:txBody>
          <a:bodyPr spcFirstLastPara="1" wrap="square" lIns="91400" tIns="45700" rIns="91400"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Arial"/>
              <a:ea typeface="Arial"/>
              <a:cs typeface="Arial"/>
              <a:sym typeface="Arial"/>
            </a:endParaRPr>
          </a:p>
        </p:txBody>
      </p:sp>
      <p:sp>
        <p:nvSpPr>
          <p:cNvPr id="58" name="Google Shape;58;p166"/>
          <p:cNvSpPr txBox="1">
            <a:spLocks noGrp="1"/>
          </p:cNvSpPr>
          <p:nvPr>
            <p:ph type="title"/>
          </p:nvPr>
        </p:nvSpPr>
        <p:spPr>
          <a:xfrm>
            <a:off x="150300" y="0"/>
            <a:ext cx="5640900" cy="438150"/>
          </a:xfrm>
          <a:prstGeom prst="rect">
            <a:avLst/>
          </a:prstGeom>
          <a:noFill/>
          <a:ln>
            <a:noFill/>
          </a:ln>
        </p:spPr>
        <p:txBody>
          <a:bodyPr spcFirstLastPara="1" wrap="square" lIns="0" tIns="0" rIns="0" bIns="0" anchor="t" anchorCtr="0">
            <a:noAutofit/>
          </a:bodyPr>
          <a:lstStyle>
            <a:lvl1pPr lvl="0" algn="l">
              <a:lnSpc>
                <a:spcPct val="80000"/>
              </a:lnSpc>
              <a:spcBef>
                <a:spcPts val="0"/>
              </a:spcBef>
              <a:spcAft>
                <a:spcPts val="0"/>
              </a:spcAft>
              <a:buSzPts val="4800"/>
              <a:buNone/>
              <a:defRPr sz="3600" b="1" i="0">
                <a:solidFill>
                  <a:srgbClr val="6D6E71"/>
                </a:solidFill>
                <a:latin typeface="Calibri"/>
                <a:ea typeface="Calibri"/>
                <a:cs typeface="Calibri"/>
                <a:sym typeface="Calibri"/>
              </a:defRPr>
            </a:lvl1pPr>
            <a:lvl2pPr lvl="1" algn="l">
              <a:lnSpc>
                <a:spcPct val="80000"/>
              </a:lnSpc>
              <a:spcBef>
                <a:spcPts val="0"/>
              </a:spcBef>
              <a:spcAft>
                <a:spcPts val="0"/>
              </a:spcAft>
              <a:buSzPts val="4800"/>
              <a:buNone/>
              <a:defRPr/>
            </a:lvl2pPr>
            <a:lvl3pPr lvl="2" algn="l">
              <a:lnSpc>
                <a:spcPct val="80000"/>
              </a:lnSpc>
              <a:spcBef>
                <a:spcPts val="0"/>
              </a:spcBef>
              <a:spcAft>
                <a:spcPts val="0"/>
              </a:spcAft>
              <a:buSzPts val="4800"/>
              <a:buNone/>
              <a:defRPr/>
            </a:lvl3pPr>
            <a:lvl4pPr lvl="3" algn="l">
              <a:lnSpc>
                <a:spcPct val="80000"/>
              </a:lnSpc>
              <a:spcBef>
                <a:spcPts val="0"/>
              </a:spcBef>
              <a:spcAft>
                <a:spcPts val="0"/>
              </a:spcAft>
              <a:buSzPts val="4800"/>
              <a:buNone/>
              <a:defRPr/>
            </a:lvl4pPr>
            <a:lvl5pPr lvl="4" algn="l">
              <a:lnSpc>
                <a:spcPct val="80000"/>
              </a:lnSpc>
              <a:spcBef>
                <a:spcPts val="0"/>
              </a:spcBef>
              <a:spcAft>
                <a:spcPts val="0"/>
              </a:spcAft>
              <a:buSzPts val="4800"/>
              <a:buNone/>
              <a:defRPr/>
            </a:lvl5pPr>
            <a:lvl6pPr lvl="5" algn="l">
              <a:lnSpc>
                <a:spcPct val="80000"/>
              </a:lnSpc>
              <a:spcBef>
                <a:spcPts val="0"/>
              </a:spcBef>
              <a:spcAft>
                <a:spcPts val="0"/>
              </a:spcAft>
              <a:buSzPts val="4800"/>
              <a:buNone/>
              <a:defRPr/>
            </a:lvl6pPr>
            <a:lvl7pPr lvl="6" algn="l">
              <a:lnSpc>
                <a:spcPct val="80000"/>
              </a:lnSpc>
              <a:spcBef>
                <a:spcPts val="0"/>
              </a:spcBef>
              <a:spcAft>
                <a:spcPts val="0"/>
              </a:spcAft>
              <a:buSzPts val="4800"/>
              <a:buNone/>
              <a:defRPr/>
            </a:lvl7pPr>
            <a:lvl8pPr lvl="7" algn="l">
              <a:lnSpc>
                <a:spcPct val="80000"/>
              </a:lnSpc>
              <a:spcBef>
                <a:spcPts val="0"/>
              </a:spcBef>
              <a:spcAft>
                <a:spcPts val="0"/>
              </a:spcAft>
              <a:buSzPts val="4800"/>
              <a:buNone/>
              <a:defRPr/>
            </a:lvl8pPr>
            <a:lvl9pPr lvl="8" algn="l">
              <a:lnSpc>
                <a:spcPct val="80000"/>
              </a:lnSpc>
              <a:spcBef>
                <a:spcPts val="0"/>
              </a:spcBef>
              <a:spcAft>
                <a:spcPts val="0"/>
              </a:spcAft>
              <a:buSzPts val="4800"/>
              <a:buNone/>
              <a:defRPr/>
            </a:lvl9pPr>
          </a:lstStyle>
          <a:p>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1_Blank">
  <p:cSld name="1_Blank">
    <p:spTree>
      <p:nvGrpSpPr>
        <p:cNvPr id="1" name="Shape 59"/>
        <p:cNvGrpSpPr/>
        <p:nvPr/>
      </p:nvGrpSpPr>
      <p:grpSpPr>
        <a:xfrm>
          <a:off x="0" y="0"/>
          <a:ext cx="0" cy="0"/>
          <a:chOff x="0" y="0"/>
          <a:chExt cx="0" cy="0"/>
        </a:xfrm>
      </p:grpSpPr>
      <p:sp>
        <p:nvSpPr>
          <p:cNvPr id="60" name="Google Shape;60;p167"/>
          <p:cNvSpPr txBox="1">
            <a:spLocks noGrp="1"/>
          </p:cNvSpPr>
          <p:nvPr>
            <p:ph type="ftr" idx="11"/>
          </p:nvPr>
        </p:nvSpPr>
        <p:spPr>
          <a:xfrm>
            <a:off x="0" y="0"/>
            <a:ext cx="3000000" cy="3000000"/>
          </a:xfrm>
          <a:prstGeom prst="rect">
            <a:avLst/>
          </a:prstGeom>
          <a:noFill/>
          <a:ln>
            <a:noFill/>
          </a:ln>
        </p:spPr>
        <p:txBody>
          <a:bodyPr spcFirstLastPara="1" wrap="square" lIns="0" tIns="0" rIns="0" bIns="0" anchor="t" anchorCtr="0">
            <a:noAutofit/>
          </a:bodyPr>
          <a:lstStyle>
            <a:lvl1pPr marR="0" lvl="0" algn="ctr" rtl="0">
              <a:lnSpc>
                <a:spcPct val="100000"/>
              </a:lnSpc>
              <a:spcBef>
                <a:spcPts val="0"/>
              </a:spcBef>
              <a:spcAft>
                <a:spcPts val="0"/>
              </a:spcAft>
              <a:buClr>
                <a:srgbClr val="000000"/>
              </a:buClr>
              <a:buSzPts val="1400"/>
              <a:buFont typeface="Arial"/>
              <a:buNone/>
              <a:defRPr sz="1400" b="0" i="0" u="none" strike="noStrike" cap="none">
                <a:solidFill>
                  <a:srgbClr val="8F9095"/>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9pPr>
          </a:lstStyle>
          <a:p>
            <a:endParaRPr/>
          </a:p>
        </p:txBody>
      </p:sp>
      <p:sp>
        <p:nvSpPr>
          <p:cNvPr id="61" name="Google Shape;61;p167"/>
          <p:cNvSpPr txBox="1">
            <a:spLocks noGrp="1"/>
          </p:cNvSpPr>
          <p:nvPr>
            <p:ph type="dt" idx="10"/>
          </p:nvPr>
        </p:nvSpPr>
        <p:spPr>
          <a:xfrm>
            <a:off x="0" y="0"/>
            <a:ext cx="3000000" cy="3000000"/>
          </a:xfrm>
          <a:prstGeom prst="rect">
            <a:avLst/>
          </a:prstGeom>
          <a:noFill/>
          <a:ln>
            <a:noFill/>
          </a:ln>
        </p:spPr>
        <p:txBody>
          <a:bodyPr spcFirstLastPara="1" wrap="square" lIns="0" tIns="0" rIns="0" bIns="0" anchor="t" anchorCtr="0">
            <a:noAutofit/>
          </a:bodyPr>
          <a:lstStyle>
            <a:lvl1pPr marR="0" lvl="0" algn="l" rtl="0">
              <a:lnSpc>
                <a:spcPct val="100000"/>
              </a:lnSpc>
              <a:spcBef>
                <a:spcPts val="0"/>
              </a:spcBef>
              <a:spcAft>
                <a:spcPts val="0"/>
              </a:spcAft>
              <a:buClr>
                <a:srgbClr val="000000"/>
              </a:buClr>
              <a:buSzPts val="1400"/>
              <a:buFont typeface="Arial"/>
              <a:buNone/>
              <a:defRPr sz="1400" b="0" i="0" u="none" strike="noStrike" cap="none">
                <a:solidFill>
                  <a:srgbClr val="8F9095"/>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9pPr>
          </a:lstStyle>
          <a:p>
            <a:endParaRPr/>
          </a:p>
        </p:txBody>
      </p:sp>
      <p:sp>
        <p:nvSpPr>
          <p:cNvPr id="62" name="Google Shape;62;p167"/>
          <p:cNvSpPr txBox="1">
            <a:spLocks noGrp="1"/>
          </p:cNvSpPr>
          <p:nvPr>
            <p:ph type="sldNum" idx="12"/>
          </p:nvPr>
        </p:nvSpPr>
        <p:spPr>
          <a:xfrm>
            <a:off x="8649025" y="4636750"/>
            <a:ext cx="456900" cy="468600"/>
          </a:xfrm>
          <a:prstGeom prst="rect">
            <a:avLst/>
          </a:prstGeom>
          <a:noFill/>
          <a:ln>
            <a:noFill/>
          </a:ln>
        </p:spPr>
        <p:txBody>
          <a:bodyPr spcFirstLastPara="1" wrap="square" lIns="0" tIns="0" rIns="0" bIns="0" anchor="b"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F9095"/>
                </a:solidFill>
                <a:latin typeface="Barlow Light"/>
                <a:ea typeface="Barlow Light"/>
                <a:cs typeface="Barlow Light"/>
                <a:sym typeface="Barlow Light"/>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F9095"/>
                </a:solidFill>
                <a:latin typeface="Barlow Light"/>
                <a:ea typeface="Barlow Light"/>
                <a:cs typeface="Barlow Light"/>
                <a:sym typeface="Barlow Light"/>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F9095"/>
                </a:solidFill>
                <a:latin typeface="Barlow Light"/>
                <a:ea typeface="Barlow Light"/>
                <a:cs typeface="Barlow Light"/>
                <a:sym typeface="Barlow Light"/>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F9095"/>
                </a:solidFill>
                <a:latin typeface="Barlow Light"/>
                <a:ea typeface="Barlow Light"/>
                <a:cs typeface="Barlow Light"/>
                <a:sym typeface="Barlow Light"/>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F9095"/>
                </a:solidFill>
                <a:latin typeface="Barlow Light"/>
                <a:ea typeface="Barlow Light"/>
                <a:cs typeface="Barlow Light"/>
                <a:sym typeface="Barlow Light"/>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F9095"/>
                </a:solidFill>
                <a:latin typeface="Barlow Light"/>
                <a:ea typeface="Barlow Light"/>
                <a:cs typeface="Barlow Light"/>
                <a:sym typeface="Barlow Light"/>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F9095"/>
                </a:solidFill>
                <a:latin typeface="Barlow Light"/>
                <a:ea typeface="Barlow Light"/>
                <a:cs typeface="Barlow Light"/>
                <a:sym typeface="Barlow Light"/>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F9095"/>
                </a:solidFill>
                <a:latin typeface="Barlow Light"/>
                <a:ea typeface="Barlow Light"/>
                <a:cs typeface="Barlow Light"/>
                <a:sym typeface="Barlow Light"/>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F9095"/>
                </a:solidFill>
                <a:latin typeface="Barlow Light"/>
                <a:ea typeface="Barlow Light"/>
                <a:cs typeface="Barlow Light"/>
                <a:sym typeface="Barlow Light"/>
              </a:defRPr>
            </a:lvl9pPr>
          </a:lstStyle>
          <a:p>
            <a:pPr marL="0" lvl="0" indent="0" algn="r" rtl="0">
              <a:spcBef>
                <a:spcPts val="0"/>
              </a:spcBef>
              <a:spcAft>
                <a:spcPts val="0"/>
              </a:spcAft>
              <a:buNone/>
            </a:pPr>
            <a:fld id="{00000000-1234-1234-1234-123412341234}" type="slidenum">
              <a:rPr lang="en-US"/>
              <a:pPr marL="0" lvl="0" indent="0" algn="r" rtl="0">
                <a:spcBef>
                  <a:spcPts val="0"/>
                </a:spcBef>
                <a:spcAft>
                  <a:spcPts val="0"/>
                </a:spcAft>
                <a:buNone/>
              </a:pPr>
              <a:t>‹#›</a:t>
            </a:fld>
            <a:endParaRPr/>
          </a:p>
        </p:txBody>
      </p:sp>
      <p:sp>
        <p:nvSpPr>
          <p:cNvPr id="63" name="Google Shape;63;p167"/>
          <p:cNvSpPr/>
          <p:nvPr/>
        </p:nvSpPr>
        <p:spPr>
          <a:xfrm>
            <a:off x="0" y="0"/>
            <a:ext cx="9144000" cy="590550"/>
          </a:xfrm>
          <a:prstGeom prst="rect">
            <a:avLst/>
          </a:prstGeom>
          <a:gradFill>
            <a:gsLst>
              <a:gs pos="0">
                <a:srgbClr val="FFFFFF">
                  <a:alpha val="34117"/>
                </a:srgbClr>
              </a:gs>
              <a:gs pos="9000">
                <a:srgbClr val="FFFFFF">
                  <a:alpha val="34117"/>
                </a:srgbClr>
              </a:gs>
              <a:gs pos="25000">
                <a:srgbClr val="21D6E0"/>
              </a:gs>
              <a:gs pos="75000">
                <a:srgbClr val="0087E6"/>
              </a:gs>
              <a:gs pos="100000">
                <a:srgbClr val="005CBF"/>
              </a:gs>
            </a:gsLst>
            <a:path path="circle">
              <a:fillToRect l="100000" b="100000"/>
            </a:path>
            <a:tileRect t="-100000" r="-100000"/>
          </a:gradFill>
          <a:ln>
            <a:noFill/>
          </a:ln>
        </p:spPr>
        <p:txBody>
          <a:bodyPr spcFirstLastPara="1" wrap="square" lIns="91400" tIns="45700" rIns="91400"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Arial"/>
              <a:ea typeface="Arial"/>
              <a:cs typeface="Arial"/>
              <a:sym typeface="Arial"/>
            </a:endParaRPr>
          </a:p>
        </p:txBody>
      </p:sp>
      <p:sp>
        <p:nvSpPr>
          <p:cNvPr id="64" name="Google Shape;64;p167"/>
          <p:cNvSpPr txBox="1">
            <a:spLocks noGrp="1"/>
          </p:cNvSpPr>
          <p:nvPr>
            <p:ph type="title"/>
          </p:nvPr>
        </p:nvSpPr>
        <p:spPr>
          <a:xfrm>
            <a:off x="150300" y="0"/>
            <a:ext cx="5640900" cy="438150"/>
          </a:xfrm>
          <a:prstGeom prst="rect">
            <a:avLst/>
          </a:prstGeom>
          <a:noFill/>
          <a:ln>
            <a:noFill/>
          </a:ln>
        </p:spPr>
        <p:txBody>
          <a:bodyPr spcFirstLastPara="1" wrap="square" lIns="0" tIns="0" rIns="0" bIns="0" anchor="t" anchorCtr="0">
            <a:noAutofit/>
          </a:bodyPr>
          <a:lstStyle>
            <a:lvl1pPr lvl="0" algn="l">
              <a:lnSpc>
                <a:spcPct val="80000"/>
              </a:lnSpc>
              <a:spcBef>
                <a:spcPts val="0"/>
              </a:spcBef>
              <a:spcAft>
                <a:spcPts val="0"/>
              </a:spcAft>
              <a:buSzPts val="4800"/>
              <a:buNone/>
              <a:defRPr sz="3600" b="1" i="0">
                <a:solidFill>
                  <a:srgbClr val="6D6E71"/>
                </a:solidFill>
                <a:latin typeface="Calibri"/>
                <a:ea typeface="Calibri"/>
                <a:cs typeface="Calibri"/>
                <a:sym typeface="Calibri"/>
              </a:defRPr>
            </a:lvl1pPr>
            <a:lvl2pPr lvl="1" algn="l">
              <a:lnSpc>
                <a:spcPct val="80000"/>
              </a:lnSpc>
              <a:spcBef>
                <a:spcPts val="0"/>
              </a:spcBef>
              <a:spcAft>
                <a:spcPts val="0"/>
              </a:spcAft>
              <a:buSzPts val="4800"/>
              <a:buNone/>
              <a:defRPr/>
            </a:lvl2pPr>
            <a:lvl3pPr lvl="2" algn="l">
              <a:lnSpc>
                <a:spcPct val="80000"/>
              </a:lnSpc>
              <a:spcBef>
                <a:spcPts val="0"/>
              </a:spcBef>
              <a:spcAft>
                <a:spcPts val="0"/>
              </a:spcAft>
              <a:buSzPts val="4800"/>
              <a:buNone/>
              <a:defRPr/>
            </a:lvl3pPr>
            <a:lvl4pPr lvl="3" algn="l">
              <a:lnSpc>
                <a:spcPct val="80000"/>
              </a:lnSpc>
              <a:spcBef>
                <a:spcPts val="0"/>
              </a:spcBef>
              <a:spcAft>
                <a:spcPts val="0"/>
              </a:spcAft>
              <a:buSzPts val="4800"/>
              <a:buNone/>
              <a:defRPr/>
            </a:lvl4pPr>
            <a:lvl5pPr lvl="4" algn="l">
              <a:lnSpc>
                <a:spcPct val="80000"/>
              </a:lnSpc>
              <a:spcBef>
                <a:spcPts val="0"/>
              </a:spcBef>
              <a:spcAft>
                <a:spcPts val="0"/>
              </a:spcAft>
              <a:buSzPts val="4800"/>
              <a:buNone/>
              <a:defRPr/>
            </a:lvl5pPr>
            <a:lvl6pPr lvl="5" algn="l">
              <a:lnSpc>
                <a:spcPct val="80000"/>
              </a:lnSpc>
              <a:spcBef>
                <a:spcPts val="0"/>
              </a:spcBef>
              <a:spcAft>
                <a:spcPts val="0"/>
              </a:spcAft>
              <a:buSzPts val="4800"/>
              <a:buNone/>
              <a:defRPr/>
            </a:lvl6pPr>
            <a:lvl7pPr lvl="6" algn="l">
              <a:lnSpc>
                <a:spcPct val="80000"/>
              </a:lnSpc>
              <a:spcBef>
                <a:spcPts val="0"/>
              </a:spcBef>
              <a:spcAft>
                <a:spcPts val="0"/>
              </a:spcAft>
              <a:buSzPts val="4800"/>
              <a:buNone/>
              <a:defRPr/>
            </a:lvl7pPr>
            <a:lvl8pPr lvl="7" algn="l">
              <a:lnSpc>
                <a:spcPct val="80000"/>
              </a:lnSpc>
              <a:spcBef>
                <a:spcPts val="0"/>
              </a:spcBef>
              <a:spcAft>
                <a:spcPts val="0"/>
              </a:spcAft>
              <a:buSzPts val="4800"/>
              <a:buNone/>
              <a:defRPr/>
            </a:lvl8pPr>
            <a:lvl9pPr lvl="8" algn="l">
              <a:lnSpc>
                <a:spcPct val="80000"/>
              </a:lnSpc>
              <a:spcBef>
                <a:spcPts val="0"/>
              </a:spcBef>
              <a:spcAft>
                <a:spcPts val="0"/>
              </a:spcAft>
              <a:buSzPts val="4800"/>
              <a:buNone/>
              <a:defRPr/>
            </a:lvl9pPr>
          </a:lstStyle>
          <a:p>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E267BF-044A-9F90-92A7-59D02033338A}"/>
              </a:ext>
            </a:extLst>
          </p:cNvPr>
          <p:cNvSpPr>
            <a:spLocks noGrp="1"/>
          </p:cNvSpPr>
          <p:nvPr>
            <p:ph type="ctrTitle"/>
          </p:nvPr>
        </p:nvSpPr>
        <p:spPr>
          <a:xfrm>
            <a:off x="1143000" y="841772"/>
            <a:ext cx="6858000" cy="1790700"/>
          </a:xfrm>
        </p:spPr>
        <p:txBody>
          <a:bodyPr anchor="b"/>
          <a:lstStyle>
            <a:lvl1pPr algn="ctr">
              <a:defRPr sz="4500"/>
            </a:lvl1pPr>
          </a:lstStyle>
          <a:p>
            <a:r>
              <a:rPr lang="en-US"/>
              <a:t>Click to edit Master title style</a:t>
            </a:r>
            <a:endParaRPr lang="en-IN"/>
          </a:p>
        </p:txBody>
      </p:sp>
      <p:sp>
        <p:nvSpPr>
          <p:cNvPr id="3" name="Subtitle 2">
            <a:extLst>
              <a:ext uri="{FF2B5EF4-FFF2-40B4-BE49-F238E27FC236}">
                <a16:creationId xmlns:a16="http://schemas.microsoft.com/office/drawing/2014/main" id="{FC505A69-6C24-D941-FD91-AEA38E023996}"/>
              </a:ext>
            </a:extLst>
          </p:cNvPr>
          <p:cNvSpPr>
            <a:spLocks noGrp="1"/>
          </p:cNvSpPr>
          <p:nvPr>
            <p:ph type="subTitle" idx="1"/>
          </p:nvPr>
        </p:nvSpPr>
        <p:spPr>
          <a:xfrm>
            <a:off x="1143000" y="2701528"/>
            <a:ext cx="6858000" cy="124182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endParaRPr lang="en-IN"/>
          </a:p>
        </p:txBody>
      </p:sp>
      <p:sp>
        <p:nvSpPr>
          <p:cNvPr id="4" name="Date Placeholder 3">
            <a:extLst>
              <a:ext uri="{FF2B5EF4-FFF2-40B4-BE49-F238E27FC236}">
                <a16:creationId xmlns:a16="http://schemas.microsoft.com/office/drawing/2014/main" id="{911642B4-A937-7022-AFB3-F50752A2B0BA}"/>
              </a:ext>
            </a:extLst>
          </p:cNvPr>
          <p:cNvSpPr>
            <a:spLocks noGrp="1"/>
          </p:cNvSpPr>
          <p:nvPr>
            <p:ph type="dt" sz="half" idx="10"/>
          </p:nvPr>
        </p:nvSpPr>
        <p:spPr/>
        <p:txBody>
          <a:bodyPr/>
          <a:lstStyle/>
          <a:p>
            <a:fld id="{BCD34CD7-2A11-4A2F-9C89-2FEF4B3F41D0}" type="datetimeFigureOut">
              <a:rPr lang="en-IN" smtClean="0"/>
              <a:t>02-04-2024</a:t>
            </a:fld>
            <a:endParaRPr lang="en-IN"/>
          </a:p>
        </p:txBody>
      </p:sp>
      <p:sp>
        <p:nvSpPr>
          <p:cNvPr id="5" name="Footer Placeholder 4">
            <a:extLst>
              <a:ext uri="{FF2B5EF4-FFF2-40B4-BE49-F238E27FC236}">
                <a16:creationId xmlns:a16="http://schemas.microsoft.com/office/drawing/2014/main" id="{5FA94FC7-D76C-4421-FD98-F859BA325987}"/>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238B08D5-E8B8-3FC2-804D-C26A26612C5A}"/>
              </a:ext>
            </a:extLst>
          </p:cNvPr>
          <p:cNvSpPr>
            <a:spLocks noGrp="1"/>
          </p:cNvSpPr>
          <p:nvPr>
            <p:ph type="sldNum" sz="quarter" idx="12"/>
          </p:nvPr>
        </p:nvSpPr>
        <p:spPr/>
        <p:txBody>
          <a:bodyPr/>
          <a:lstStyle/>
          <a:p>
            <a:fld id="{5139309D-BAEE-45FC-B3C5-70236290FEFA}" type="slidenum">
              <a:rPr lang="en-IN" smtClean="0"/>
              <a:t>‹#›</a:t>
            </a:fld>
            <a:endParaRPr lang="en-IN"/>
          </a:p>
        </p:txBody>
      </p:sp>
    </p:spTree>
    <p:extLst>
      <p:ext uri="{BB962C8B-B14F-4D97-AF65-F5344CB8AC3E}">
        <p14:creationId xmlns:p14="http://schemas.microsoft.com/office/powerpoint/2010/main" val="2634839533"/>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5" Type="http://schemas.openxmlformats.org/officeDocument/2006/relationships/theme" Target="../theme/theme1.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
    <p:bg>
      <p:bgPr>
        <a:gradFill>
          <a:gsLst>
            <a:gs pos="0">
              <a:schemeClr val="lt1"/>
            </a:gs>
            <a:gs pos="50000">
              <a:schemeClr val="lt1"/>
            </a:gs>
            <a:gs pos="100000">
              <a:schemeClr val="lt2"/>
            </a:gs>
          </a:gsLst>
          <a:lin ang="16200038" scaled="0"/>
        </a:gradFill>
        <a:effectLst/>
      </p:bgPr>
    </p:bg>
    <p:spTree>
      <p:nvGrpSpPr>
        <p:cNvPr id="1" name="Shape 5"/>
        <p:cNvGrpSpPr/>
        <p:nvPr/>
      </p:nvGrpSpPr>
      <p:grpSpPr>
        <a:xfrm>
          <a:off x="0" y="0"/>
          <a:ext cx="0" cy="0"/>
          <a:chOff x="0" y="0"/>
          <a:chExt cx="0" cy="0"/>
        </a:xfrm>
      </p:grpSpPr>
      <p:sp>
        <p:nvSpPr>
          <p:cNvPr id="6" name="Google Shape;6;p158"/>
          <p:cNvSpPr txBox="1">
            <a:spLocks noGrp="1"/>
          </p:cNvSpPr>
          <p:nvPr>
            <p:ph type="title"/>
          </p:nvPr>
        </p:nvSpPr>
        <p:spPr>
          <a:xfrm>
            <a:off x="457200" y="605600"/>
            <a:ext cx="5640900" cy="1082700"/>
          </a:xfrm>
          <a:prstGeom prst="rect">
            <a:avLst/>
          </a:prstGeom>
          <a:noFill/>
          <a:ln>
            <a:noFill/>
          </a:ln>
        </p:spPr>
        <p:txBody>
          <a:bodyPr spcFirstLastPara="1" wrap="square" lIns="0" tIns="0" rIns="0" bIns="0" anchor="t" anchorCtr="0">
            <a:noAutofit/>
          </a:bodyPr>
          <a:lstStyle>
            <a:lvl1pPr marR="0" lvl="0" algn="l" rtl="0">
              <a:lnSpc>
                <a:spcPct val="80000"/>
              </a:lnSpc>
              <a:spcBef>
                <a:spcPts val="0"/>
              </a:spcBef>
              <a:spcAft>
                <a:spcPts val="0"/>
              </a:spcAft>
              <a:buClr>
                <a:schemeClr val="accent2"/>
              </a:buClr>
              <a:buSzPts val="4800"/>
              <a:buFont typeface="Raleway Thin"/>
              <a:buNone/>
              <a:defRPr sz="4800" b="0" i="0" u="none" strike="noStrike" cap="none">
                <a:solidFill>
                  <a:schemeClr val="accent2"/>
                </a:solidFill>
                <a:latin typeface="Raleway Thin"/>
                <a:ea typeface="Raleway Thin"/>
                <a:cs typeface="Raleway Thin"/>
                <a:sym typeface="Raleway Thin"/>
              </a:defRPr>
            </a:lvl1pPr>
            <a:lvl2pPr marR="0" lvl="1" algn="l" rtl="0">
              <a:lnSpc>
                <a:spcPct val="80000"/>
              </a:lnSpc>
              <a:spcBef>
                <a:spcPts val="0"/>
              </a:spcBef>
              <a:spcAft>
                <a:spcPts val="0"/>
              </a:spcAft>
              <a:buClr>
                <a:schemeClr val="accent2"/>
              </a:buClr>
              <a:buSzPts val="4800"/>
              <a:buFont typeface="Raleway Thin"/>
              <a:buNone/>
              <a:defRPr sz="4800" b="0" i="0" u="none" strike="noStrike" cap="none">
                <a:solidFill>
                  <a:schemeClr val="accent2"/>
                </a:solidFill>
                <a:latin typeface="Raleway Thin"/>
                <a:ea typeface="Raleway Thin"/>
                <a:cs typeface="Raleway Thin"/>
                <a:sym typeface="Raleway Thin"/>
              </a:defRPr>
            </a:lvl2pPr>
            <a:lvl3pPr marR="0" lvl="2" algn="l" rtl="0">
              <a:lnSpc>
                <a:spcPct val="80000"/>
              </a:lnSpc>
              <a:spcBef>
                <a:spcPts val="0"/>
              </a:spcBef>
              <a:spcAft>
                <a:spcPts val="0"/>
              </a:spcAft>
              <a:buClr>
                <a:schemeClr val="accent2"/>
              </a:buClr>
              <a:buSzPts val="4800"/>
              <a:buFont typeface="Raleway Thin"/>
              <a:buNone/>
              <a:defRPr sz="4800" b="0" i="0" u="none" strike="noStrike" cap="none">
                <a:solidFill>
                  <a:schemeClr val="accent2"/>
                </a:solidFill>
                <a:latin typeface="Raleway Thin"/>
                <a:ea typeface="Raleway Thin"/>
                <a:cs typeface="Raleway Thin"/>
                <a:sym typeface="Raleway Thin"/>
              </a:defRPr>
            </a:lvl3pPr>
            <a:lvl4pPr marR="0" lvl="3" algn="l" rtl="0">
              <a:lnSpc>
                <a:spcPct val="80000"/>
              </a:lnSpc>
              <a:spcBef>
                <a:spcPts val="0"/>
              </a:spcBef>
              <a:spcAft>
                <a:spcPts val="0"/>
              </a:spcAft>
              <a:buClr>
                <a:schemeClr val="accent2"/>
              </a:buClr>
              <a:buSzPts val="4800"/>
              <a:buFont typeface="Raleway Thin"/>
              <a:buNone/>
              <a:defRPr sz="4800" b="0" i="0" u="none" strike="noStrike" cap="none">
                <a:solidFill>
                  <a:schemeClr val="accent2"/>
                </a:solidFill>
                <a:latin typeface="Raleway Thin"/>
                <a:ea typeface="Raleway Thin"/>
                <a:cs typeface="Raleway Thin"/>
                <a:sym typeface="Raleway Thin"/>
              </a:defRPr>
            </a:lvl4pPr>
            <a:lvl5pPr marR="0" lvl="4" algn="l" rtl="0">
              <a:lnSpc>
                <a:spcPct val="80000"/>
              </a:lnSpc>
              <a:spcBef>
                <a:spcPts val="0"/>
              </a:spcBef>
              <a:spcAft>
                <a:spcPts val="0"/>
              </a:spcAft>
              <a:buClr>
                <a:schemeClr val="accent2"/>
              </a:buClr>
              <a:buSzPts val="4800"/>
              <a:buFont typeface="Raleway Thin"/>
              <a:buNone/>
              <a:defRPr sz="4800" b="0" i="0" u="none" strike="noStrike" cap="none">
                <a:solidFill>
                  <a:schemeClr val="accent2"/>
                </a:solidFill>
                <a:latin typeface="Raleway Thin"/>
                <a:ea typeface="Raleway Thin"/>
                <a:cs typeface="Raleway Thin"/>
                <a:sym typeface="Raleway Thin"/>
              </a:defRPr>
            </a:lvl5pPr>
            <a:lvl6pPr marR="0" lvl="5" algn="l" rtl="0">
              <a:lnSpc>
                <a:spcPct val="80000"/>
              </a:lnSpc>
              <a:spcBef>
                <a:spcPts val="0"/>
              </a:spcBef>
              <a:spcAft>
                <a:spcPts val="0"/>
              </a:spcAft>
              <a:buClr>
                <a:schemeClr val="accent2"/>
              </a:buClr>
              <a:buSzPts val="4800"/>
              <a:buFont typeface="Raleway Thin"/>
              <a:buNone/>
              <a:defRPr sz="4800" b="0" i="0" u="none" strike="noStrike" cap="none">
                <a:solidFill>
                  <a:schemeClr val="accent2"/>
                </a:solidFill>
                <a:latin typeface="Raleway Thin"/>
                <a:ea typeface="Raleway Thin"/>
                <a:cs typeface="Raleway Thin"/>
                <a:sym typeface="Raleway Thin"/>
              </a:defRPr>
            </a:lvl6pPr>
            <a:lvl7pPr marR="0" lvl="6" algn="l" rtl="0">
              <a:lnSpc>
                <a:spcPct val="80000"/>
              </a:lnSpc>
              <a:spcBef>
                <a:spcPts val="0"/>
              </a:spcBef>
              <a:spcAft>
                <a:spcPts val="0"/>
              </a:spcAft>
              <a:buClr>
                <a:schemeClr val="accent2"/>
              </a:buClr>
              <a:buSzPts val="4800"/>
              <a:buFont typeface="Raleway Thin"/>
              <a:buNone/>
              <a:defRPr sz="4800" b="0" i="0" u="none" strike="noStrike" cap="none">
                <a:solidFill>
                  <a:schemeClr val="accent2"/>
                </a:solidFill>
                <a:latin typeface="Raleway Thin"/>
                <a:ea typeface="Raleway Thin"/>
                <a:cs typeface="Raleway Thin"/>
                <a:sym typeface="Raleway Thin"/>
              </a:defRPr>
            </a:lvl7pPr>
            <a:lvl8pPr marR="0" lvl="7" algn="l" rtl="0">
              <a:lnSpc>
                <a:spcPct val="80000"/>
              </a:lnSpc>
              <a:spcBef>
                <a:spcPts val="0"/>
              </a:spcBef>
              <a:spcAft>
                <a:spcPts val="0"/>
              </a:spcAft>
              <a:buClr>
                <a:schemeClr val="accent2"/>
              </a:buClr>
              <a:buSzPts val="4800"/>
              <a:buFont typeface="Raleway Thin"/>
              <a:buNone/>
              <a:defRPr sz="4800" b="0" i="0" u="none" strike="noStrike" cap="none">
                <a:solidFill>
                  <a:schemeClr val="accent2"/>
                </a:solidFill>
                <a:latin typeface="Raleway Thin"/>
                <a:ea typeface="Raleway Thin"/>
                <a:cs typeface="Raleway Thin"/>
                <a:sym typeface="Raleway Thin"/>
              </a:defRPr>
            </a:lvl8pPr>
            <a:lvl9pPr marR="0" lvl="8" algn="l" rtl="0">
              <a:lnSpc>
                <a:spcPct val="80000"/>
              </a:lnSpc>
              <a:spcBef>
                <a:spcPts val="0"/>
              </a:spcBef>
              <a:spcAft>
                <a:spcPts val="0"/>
              </a:spcAft>
              <a:buClr>
                <a:schemeClr val="accent2"/>
              </a:buClr>
              <a:buSzPts val="4800"/>
              <a:buFont typeface="Raleway Thin"/>
              <a:buNone/>
              <a:defRPr sz="4800" b="0" i="0" u="none" strike="noStrike" cap="none">
                <a:solidFill>
                  <a:schemeClr val="accent2"/>
                </a:solidFill>
                <a:latin typeface="Raleway Thin"/>
                <a:ea typeface="Raleway Thin"/>
                <a:cs typeface="Raleway Thin"/>
                <a:sym typeface="Raleway Thin"/>
              </a:defRPr>
            </a:lvl9pPr>
          </a:lstStyle>
          <a:p>
            <a:endParaRPr/>
          </a:p>
        </p:txBody>
      </p:sp>
      <p:sp>
        <p:nvSpPr>
          <p:cNvPr id="7" name="Google Shape;7;p158"/>
          <p:cNvSpPr txBox="1">
            <a:spLocks noGrp="1"/>
          </p:cNvSpPr>
          <p:nvPr>
            <p:ph type="body" idx="1"/>
          </p:nvPr>
        </p:nvSpPr>
        <p:spPr>
          <a:xfrm>
            <a:off x="457200" y="1995750"/>
            <a:ext cx="5640900" cy="2679000"/>
          </a:xfrm>
          <a:prstGeom prst="rect">
            <a:avLst/>
          </a:prstGeom>
          <a:noFill/>
          <a:ln>
            <a:noFill/>
          </a:ln>
        </p:spPr>
        <p:txBody>
          <a:bodyPr spcFirstLastPara="1" wrap="square" lIns="0" tIns="0" rIns="0" bIns="0" anchor="t" anchorCtr="0">
            <a:noAutofit/>
          </a:bodyPr>
          <a:lstStyle>
            <a:lvl1pPr marL="457200" marR="0" lvl="0" indent="-342900" algn="l" rtl="0">
              <a:lnSpc>
                <a:spcPct val="110000"/>
              </a:lnSpc>
              <a:spcBef>
                <a:spcPts val="600"/>
              </a:spcBef>
              <a:spcAft>
                <a:spcPts val="0"/>
              </a:spcAft>
              <a:buClr>
                <a:schemeClr val="accent1"/>
              </a:buClr>
              <a:buSzPts val="1800"/>
              <a:buFont typeface="Barlow Light"/>
              <a:buChar char="▸"/>
              <a:defRPr sz="2000" b="0" i="0" u="none" strike="noStrike" cap="none">
                <a:solidFill>
                  <a:schemeClr val="dk1"/>
                </a:solidFill>
                <a:latin typeface="Barlow Light"/>
                <a:ea typeface="Barlow Light"/>
                <a:cs typeface="Barlow Light"/>
                <a:sym typeface="Barlow Light"/>
              </a:defRPr>
            </a:lvl1pPr>
            <a:lvl2pPr marL="914400" marR="0" lvl="1" indent="-342900" algn="l" rtl="0">
              <a:lnSpc>
                <a:spcPct val="110000"/>
              </a:lnSpc>
              <a:spcBef>
                <a:spcPts val="600"/>
              </a:spcBef>
              <a:spcAft>
                <a:spcPts val="0"/>
              </a:spcAft>
              <a:buClr>
                <a:schemeClr val="accent1"/>
              </a:buClr>
              <a:buSzPts val="1800"/>
              <a:buFont typeface="Barlow Light"/>
              <a:buChar char="▹"/>
              <a:defRPr sz="2000" b="0" i="0" u="none" strike="noStrike" cap="none">
                <a:solidFill>
                  <a:schemeClr val="dk1"/>
                </a:solidFill>
                <a:latin typeface="Barlow Light"/>
                <a:ea typeface="Barlow Light"/>
                <a:cs typeface="Barlow Light"/>
                <a:sym typeface="Barlow Light"/>
              </a:defRPr>
            </a:lvl2pPr>
            <a:lvl3pPr marL="1371600" marR="0" lvl="2" indent="-342900" algn="l" rtl="0">
              <a:lnSpc>
                <a:spcPct val="110000"/>
              </a:lnSpc>
              <a:spcBef>
                <a:spcPts val="600"/>
              </a:spcBef>
              <a:spcAft>
                <a:spcPts val="0"/>
              </a:spcAft>
              <a:buClr>
                <a:schemeClr val="accent1"/>
              </a:buClr>
              <a:buSzPts val="1800"/>
              <a:buFont typeface="Barlow Light"/>
              <a:buChar char="▹"/>
              <a:defRPr sz="2000" b="0" i="0" u="none" strike="noStrike" cap="none">
                <a:solidFill>
                  <a:schemeClr val="dk1"/>
                </a:solidFill>
                <a:latin typeface="Barlow Light"/>
                <a:ea typeface="Barlow Light"/>
                <a:cs typeface="Barlow Light"/>
                <a:sym typeface="Barlow Light"/>
              </a:defRPr>
            </a:lvl3pPr>
            <a:lvl4pPr marL="1828800" marR="0" lvl="3" indent="-355600" algn="l" rtl="0">
              <a:lnSpc>
                <a:spcPct val="110000"/>
              </a:lnSpc>
              <a:spcBef>
                <a:spcPts val="600"/>
              </a:spcBef>
              <a:spcAft>
                <a:spcPts val="0"/>
              </a:spcAft>
              <a:buClr>
                <a:schemeClr val="dk1"/>
              </a:buClr>
              <a:buSzPts val="2000"/>
              <a:buFont typeface="Barlow Light"/>
              <a:buChar char="▹"/>
              <a:defRPr sz="2000" b="0" i="0" u="none" strike="noStrike" cap="none">
                <a:solidFill>
                  <a:schemeClr val="dk1"/>
                </a:solidFill>
                <a:latin typeface="Barlow Light"/>
                <a:ea typeface="Barlow Light"/>
                <a:cs typeface="Barlow Light"/>
                <a:sym typeface="Barlow Light"/>
              </a:defRPr>
            </a:lvl4pPr>
            <a:lvl5pPr marL="2286000" marR="0" lvl="4" indent="-355600" algn="l" rtl="0">
              <a:lnSpc>
                <a:spcPct val="110000"/>
              </a:lnSpc>
              <a:spcBef>
                <a:spcPts val="600"/>
              </a:spcBef>
              <a:spcAft>
                <a:spcPts val="0"/>
              </a:spcAft>
              <a:buClr>
                <a:schemeClr val="dk1"/>
              </a:buClr>
              <a:buSzPts val="2000"/>
              <a:buFont typeface="Barlow Light"/>
              <a:buChar char="▹"/>
              <a:defRPr sz="2000" b="0" i="0" u="none" strike="noStrike" cap="none">
                <a:solidFill>
                  <a:schemeClr val="dk1"/>
                </a:solidFill>
                <a:latin typeface="Barlow Light"/>
                <a:ea typeface="Barlow Light"/>
                <a:cs typeface="Barlow Light"/>
                <a:sym typeface="Barlow Light"/>
              </a:defRPr>
            </a:lvl5pPr>
            <a:lvl6pPr marL="2743200" marR="0" lvl="5" indent="-355600" algn="l" rtl="0">
              <a:lnSpc>
                <a:spcPct val="110000"/>
              </a:lnSpc>
              <a:spcBef>
                <a:spcPts val="600"/>
              </a:spcBef>
              <a:spcAft>
                <a:spcPts val="0"/>
              </a:spcAft>
              <a:buClr>
                <a:schemeClr val="dk1"/>
              </a:buClr>
              <a:buSzPts val="2000"/>
              <a:buFont typeface="Barlow Light"/>
              <a:buChar char="▹"/>
              <a:defRPr sz="2000" b="0" i="0" u="none" strike="noStrike" cap="none">
                <a:solidFill>
                  <a:schemeClr val="dk1"/>
                </a:solidFill>
                <a:latin typeface="Barlow Light"/>
                <a:ea typeface="Barlow Light"/>
                <a:cs typeface="Barlow Light"/>
                <a:sym typeface="Barlow Light"/>
              </a:defRPr>
            </a:lvl6pPr>
            <a:lvl7pPr marL="3200400" marR="0" lvl="6" indent="-355600" algn="l" rtl="0">
              <a:lnSpc>
                <a:spcPct val="110000"/>
              </a:lnSpc>
              <a:spcBef>
                <a:spcPts val="600"/>
              </a:spcBef>
              <a:spcAft>
                <a:spcPts val="0"/>
              </a:spcAft>
              <a:buClr>
                <a:schemeClr val="dk1"/>
              </a:buClr>
              <a:buSzPts val="2000"/>
              <a:buFont typeface="Barlow Light"/>
              <a:buChar char="▹"/>
              <a:defRPr sz="2000" b="0" i="0" u="none" strike="noStrike" cap="none">
                <a:solidFill>
                  <a:schemeClr val="dk1"/>
                </a:solidFill>
                <a:latin typeface="Barlow Light"/>
                <a:ea typeface="Barlow Light"/>
                <a:cs typeface="Barlow Light"/>
                <a:sym typeface="Barlow Light"/>
              </a:defRPr>
            </a:lvl7pPr>
            <a:lvl8pPr marL="3657600" marR="0" lvl="7" indent="-355600" algn="l" rtl="0">
              <a:lnSpc>
                <a:spcPct val="110000"/>
              </a:lnSpc>
              <a:spcBef>
                <a:spcPts val="600"/>
              </a:spcBef>
              <a:spcAft>
                <a:spcPts val="0"/>
              </a:spcAft>
              <a:buClr>
                <a:schemeClr val="dk1"/>
              </a:buClr>
              <a:buSzPts val="2000"/>
              <a:buFont typeface="Barlow Light"/>
              <a:buChar char="▹"/>
              <a:defRPr sz="2000" b="0" i="0" u="none" strike="noStrike" cap="none">
                <a:solidFill>
                  <a:schemeClr val="dk1"/>
                </a:solidFill>
                <a:latin typeface="Barlow Light"/>
                <a:ea typeface="Barlow Light"/>
                <a:cs typeface="Barlow Light"/>
                <a:sym typeface="Barlow Light"/>
              </a:defRPr>
            </a:lvl8pPr>
            <a:lvl9pPr marL="4114800" marR="0" lvl="8" indent="-355600" algn="l" rtl="0">
              <a:lnSpc>
                <a:spcPct val="110000"/>
              </a:lnSpc>
              <a:spcBef>
                <a:spcPts val="600"/>
              </a:spcBef>
              <a:spcAft>
                <a:spcPts val="0"/>
              </a:spcAft>
              <a:buClr>
                <a:schemeClr val="dk1"/>
              </a:buClr>
              <a:buSzPts val="2000"/>
              <a:buFont typeface="Barlow Light"/>
              <a:buChar char="▹"/>
              <a:defRPr sz="2000" b="0" i="0" u="none" strike="noStrike" cap="none">
                <a:solidFill>
                  <a:schemeClr val="dk1"/>
                </a:solidFill>
                <a:latin typeface="Barlow Light"/>
                <a:ea typeface="Barlow Light"/>
                <a:cs typeface="Barlow Light"/>
                <a:sym typeface="Barlow Light"/>
              </a:defRPr>
            </a:lvl9pPr>
          </a:lstStyle>
          <a:p>
            <a:endParaRPr/>
          </a:p>
        </p:txBody>
      </p:sp>
      <p:sp>
        <p:nvSpPr>
          <p:cNvPr id="8" name="Google Shape;8;p158"/>
          <p:cNvSpPr txBox="1">
            <a:spLocks noGrp="1"/>
          </p:cNvSpPr>
          <p:nvPr>
            <p:ph type="sldNum" idx="12"/>
          </p:nvPr>
        </p:nvSpPr>
        <p:spPr>
          <a:xfrm>
            <a:off x="8649025" y="4636750"/>
            <a:ext cx="456900" cy="468600"/>
          </a:xfrm>
          <a:prstGeom prst="rect">
            <a:avLst/>
          </a:prstGeom>
          <a:noFill/>
          <a:ln>
            <a:noFill/>
          </a:ln>
        </p:spPr>
        <p:txBody>
          <a:bodyPr spcFirstLastPara="1" wrap="square" lIns="0" tIns="0" rIns="0" bIns="0" anchor="b" anchorCtr="0">
            <a:noAutofit/>
          </a:bodyPr>
          <a:lstStyle>
            <a:lvl1pPr marL="0" marR="0" lvl="0" indent="0" algn="r" rtl="0">
              <a:lnSpc>
                <a:spcPct val="100000"/>
              </a:lnSpc>
              <a:spcBef>
                <a:spcPts val="0"/>
              </a:spcBef>
              <a:spcAft>
                <a:spcPts val="0"/>
              </a:spcAft>
              <a:buClr>
                <a:srgbClr val="000000"/>
              </a:buClr>
              <a:buSzPts val="1200"/>
              <a:buFont typeface="Arial"/>
              <a:buNone/>
              <a:defRPr sz="1200" b="0" i="0" u="none" strike="noStrike" cap="none">
                <a:solidFill>
                  <a:schemeClr val="lt1"/>
                </a:solidFill>
                <a:latin typeface="Barlow Light"/>
                <a:ea typeface="Barlow Light"/>
                <a:cs typeface="Barlow Light"/>
                <a:sym typeface="Barlow Light"/>
              </a:defRPr>
            </a:lvl1pPr>
            <a:lvl2pPr marL="0" marR="0" lvl="1" indent="0" algn="r" rtl="0">
              <a:lnSpc>
                <a:spcPct val="100000"/>
              </a:lnSpc>
              <a:spcBef>
                <a:spcPts val="0"/>
              </a:spcBef>
              <a:spcAft>
                <a:spcPts val="0"/>
              </a:spcAft>
              <a:buClr>
                <a:srgbClr val="000000"/>
              </a:buClr>
              <a:buSzPts val="1200"/>
              <a:buFont typeface="Arial"/>
              <a:buNone/>
              <a:defRPr sz="1200" b="0" i="0" u="none" strike="noStrike" cap="none">
                <a:solidFill>
                  <a:schemeClr val="lt1"/>
                </a:solidFill>
                <a:latin typeface="Barlow Light"/>
                <a:ea typeface="Barlow Light"/>
                <a:cs typeface="Barlow Light"/>
                <a:sym typeface="Barlow Light"/>
              </a:defRPr>
            </a:lvl2pPr>
            <a:lvl3pPr marL="0" marR="0" lvl="2" indent="0" algn="r" rtl="0">
              <a:lnSpc>
                <a:spcPct val="100000"/>
              </a:lnSpc>
              <a:spcBef>
                <a:spcPts val="0"/>
              </a:spcBef>
              <a:spcAft>
                <a:spcPts val="0"/>
              </a:spcAft>
              <a:buClr>
                <a:srgbClr val="000000"/>
              </a:buClr>
              <a:buSzPts val="1200"/>
              <a:buFont typeface="Arial"/>
              <a:buNone/>
              <a:defRPr sz="1200" b="0" i="0" u="none" strike="noStrike" cap="none">
                <a:solidFill>
                  <a:schemeClr val="lt1"/>
                </a:solidFill>
                <a:latin typeface="Barlow Light"/>
                <a:ea typeface="Barlow Light"/>
                <a:cs typeface="Barlow Light"/>
                <a:sym typeface="Barlow Light"/>
              </a:defRPr>
            </a:lvl3pPr>
            <a:lvl4pPr marL="0" marR="0" lvl="3" indent="0" algn="r" rtl="0">
              <a:lnSpc>
                <a:spcPct val="100000"/>
              </a:lnSpc>
              <a:spcBef>
                <a:spcPts val="0"/>
              </a:spcBef>
              <a:spcAft>
                <a:spcPts val="0"/>
              </a:spcAft>
              <a:buClr>
                <a:srgbClr val="000000"/>
              </a:buClr>
              <a:buSzPts val="1200"/>
              <a:buFont typeface="Arial"/>
              <a:buNone/>
              <a:defRPr sz="1200" b="0" i="0" u="none" strike="noStrike" cap="none">
                <a:solidFill>
                  <a:schemeClr val="lt1"/>
                </a:solidFill>
                <a:latin typeface="Barlow Light"/>
                <a:ea typeface="Barlow Light"/>
                <a:cs typeface="Barlow Light"/>
                <a:sym typeface="Barlow Light"/>
              </a:defRPr>
            </a:lvl4pPr>
            <a:lvl5pPr marL="0" marR="0" lvl="4" indent="0" algn="r" rtl="0">
              <a:lnSpc>
                <a:spcPct val="100000"/>
              </a:lnSpc>
              <a:spcBef>
                <a:spcPts val="0"/>
              </a:spcBef>
              <a:spcAft>
                <a:spcPts val="0"/>
              </a:spcAft>
              <a:buClr>
                <a:srgbClr val="000000"/>
              </a:buClr>
              <a:buSzPts val="1200"/>
              <a:buFont typeface="Arial"/>
              <a:buNone/>
              <a:defRPr sz="1200" b="0" i="0" u="none" strike="noStrike" cap="none">
                <a:solidFill>
                  <a:schemeClr val="lt1"/>
                </a:solidFill>
                <a:latin typeface="Barlow Light"/>
                <a:ea typeface="Barlow Light"/>
                <a:cs typeface="Barlow Light"/>
                <a:sym typeface="Barlow Light"/>
              </a:defRPr>
            </a:lvl5pPr>
            <a:lvl6pPr marL="0" marR="0" lvl="5" indent="0" algn="r" rtl="0">
              <a:lnSpc>
                <a:spcPct val="100000"/>
              </a:lnSpc>
              <a:spcBef>
                <a:spcPts val="0"/>
              </a:spcBef>
              <a:spcAft>
                <a:spcPts val="0"/>
              </a:spcAft>
              <a:buClr>
                <a:srgbClr val="000000"/>
              </a:buClr>
              <a:buSzPts val="1200"/>
              <a:buFont typeface="Arial"/>
              <a:buNone/>
              <a:defRPr sz="1200" b="0" i="0" u="none" strike="noStrike" cap="none">
                <a:solidFill>
                  <a:schemeClr val="lt1"/>
                </a:solidFill>
                <a:latin typeface="Barlow Light"/>
                <a:ea typeface="Barlow Light"/>
                <a:cs typeface="Barlow Light"/>
                <a:sym typeface="Barlow Light"/>
              </a:defRPr>
            </a:lvl6pPr>
            <a:lvl7pPr marL="0" marR="0" lvl="6" indent="0" algn="r" rtl="0">
              <a:lnSpc>
                <a:spcPct val="100000"/>
              </a:lnSpc>
              <a:spcBef>
                <a:spcPts val="0"/>
              </a:spcBef>
              <a:spcAft>
                <a:spcPts val="0"/>
              </a:spcAft>
              <a:buClr>
                <a:srgbClr val="000000"/>
              </a:buClr>
              <a:buSzPts val="1200"/>
              <a:buFont typeface="Arial"/>
              <a:buNone/>
              <a:defRPr sz="1200" b="0" i="0" u="none" strike="noStrike" cap="none">
                <a:solidFill>
                  <a:schemeClr val="lt1"/>
                </a:solidFill>
                <a:latin typeface="Barlow Light"/>
                <a:ea typeface="Barlow Light"/>
                <a:cs typeface="Barlow Light"/>
                <a:sym typeface="Barlow Light"/>
              </a:defRPr>
            </a:lvl7pPr>
            <a:lvl8pPr marL="0" marR="0" lvl="7" indent="0" algn="r" rtl="0">
              <a:lnSpc>
                <a:spcPct val="100000"/>
              </a:lnSpc>
              <a:spcBef>
                <a:spcPts val="0"/>
              </a:spcBef>
              <a:spcAft>
                <a:spcPts val="0"/>
              </a:spcAft>
              <a:buClr>
                <a:srgbClr val="000000"/>
              </a:buClr>
              <a:buSzPts val="1200"/>
              <a:buFont typeface="Arial"/>
              <a:buNone/>
              <a:defRPr sz="1200" b="0" i="0" u="none" strike="noStrike" cap="none">
                <a:solidFill>
                  <a:schemeClr val="lt1"/>
                </a:solidFill>
                <a:latin typeface="Barlow Light"/>
                <a:ea typeface="Barlow Light"/>
                <a:cs typeface="Barlow Light"/>
                <a:sym typeface="Barlow Light"/>
              </a:defRPr>
            </a:lvl8pPr>
            <a:lvl9pPr marL="0" marR="0" lvl="8" indent="0" algn="r" rtl="0">
              <a:lnSpc>
                <a:spcPct val="100000"/>
              </a:lnSpc>
              <a:spcBef>
                <a:spcPts val="0"/>
              </a:spcBef>
              <a:spcAft>
                <a:spcPts val="0"/>
              </a:spcAft>
              <a:buClr>
                <a:srgbClr val="000000"/>
              </a:buClr>
              <a:buSzPts val="1200"/>
              <a:buFont typeface="Arial"/>
              <a:buNone/>
              <a:defRPr sz="1200" b="0" i="0" u="none" strike="noStrike" cap="none">
                <a:solidFill>
                  <a:schemeClr val="lt1"/>
                </a:solidFill>
                <a:latin typeface="Barlow Light"/>
                <a:ea typeface="Barlow Light"/>
                <a:cs typeface="Barlow Light"/>
                <a:sym typeface="Barlow Light"/>
              </a:defRPr>
            </a:lvl9pPr>
          </a:lstStyle>
          <a:p>
            <a:pPr marL="0" lvl="0" indent="0" algn="r" rtl="0">
              <a:spcBef>
                <a:spcPts val="0"/>
              </a:spcBef>
              <a:spcAft>
                <a:spcPts val="0"/>
              </a:spcAft>
              <a:buNone/>
            </a:pPr>
            <a:fld id="{00000000-1234-1234-1234-123412341234}" type="slidenum">
              <a:rPr lang="en-US"/>
              <a:pPr marL="0" lvl="0" indent="0" algn="r" rtl="0">
                <a:spcBef>
                  <a:spcPts val="0"/>
                </a:spcBef>
                <a:spcAft>
                  <a:spcPts val="0"/>
                </a:spcAft>
                <a:buNone/>
              </a:pPr>
              <a:t>‹#›</a:t>
            </a:fld>
            <a:endParaRPr/>
          </a:p>
        </p:txBody>
      </p:sp>
    </p:spTree>
  </p:cSld>
  <p:clrMap bg1="lt1" tx1="dk1" bg2="dk2" tx2="lt2" accent1="accent1" accent2="accent2" accent3="accent3" accent4="accent4" accent5="accent5" accent6="accent6" hlink="hlink" folHlink="folHlink"/>
  <p:sldLayoutIdLst>
    <p:sldLayoutId id="2147483656" r:id="rId1"/>
    <p:sldLayoutId id="2147483657" r:id="rId2"/>
    <p:sldLayoutId id="2147483658" r:id="rId3"/>
    <p:sldLayoutId id="2147483659" r:id="rId4"/>
  </p:sldLayoutIdLst>
  <p:transition>
    <p:fade thruBlk="1"/>
  </p:transition>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4.xml"/><Relationship Id="rId4" Type="http://schemas.openxmlformats.org/officeDocument/2006/relationships/image" Target="../media/image3.jpg"/></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4.xml"/><Relationship Id="rId4" Type="http://schemas.openxmlformats.org/officeDocument/2006/relationships/image" Target="../media/image4.png"/></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4.xml"/><Relationship Id="rId4" Type="http://schemas.openxmlformats.org/officeDocument/2006/relationships/image" Target="../media/image5.jpeg"/></Relationships>
</file>

<file path=ppt/slides/_rels/slide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4.xml"/><Relationship Id="rId5" Type="http://schemas.openxmlformats.org/officeDocument/2006/relationships/image" Target="../media/image7.png"/><Relationship Id="rId4" Type="http://schemas.openxmlformats.org/officeDocument/2006/relationships/image" Target="../media/image6.png"/></Relationships>
</file>

<file path=ppt/slides/_rels/slide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4.xml"/><Relationship Id="rId4" Type="http://schemas.openxmlformats.org/officeDocument/2006/relationships/image" Target="../media/image8.png"/></Relationships>
</file>

<file path=ppt/slides/_rels/slide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a:extLst>
              <a:ext uri="{FF2B5EF4-FFF2-40B4-BE49-F238E27FC236}">
                <a16:creationId xmlns:a16="http://schemas.microsoft.com/office/drawing/2014/main" id="{DFBC2BAB-9C1D-EA5C-3622-97E8BB085E2E}"/>
              </a:ext>
            </a:extLst>
          </p:cNvPr>
          <p:cNvGrpSpPr/>
          <p:nvPr/>
        </p:nvGrpSpPr>
        <p:grpSpPr>
          <a:xfrm>
            <a:off x="0" y="0"/>
            <a:ext cx="9144000" cy="696861"/>
            <a:chOff x="0" y="0"/>
            <a:chExt cx="12192000" cy="933210"/>
          </a:xfrm>
          <a:solidFill>
            <a:srgbClr val="FF9933"/>
          </a:solidFill>
        </p:grpSpPr>
        <p:sp>
          <p:nvSpPr>
            <p:cNvPr id="5" name="Rectangle 4">
              <a:extLst>
                <a:ext uri="{FF2B5EF4-FFF2-40B4-BE49-F238E27FC236}">
                  <a16:creationId xmlns:a16="http://schemas.microsoft.com/office/drawing/2014/main" id="{3EF48263-0233-31D4-7124-B0CDFA7B39BB}"/>
                </a:ext>
              </a:extLst>
            </p:cNvPr>
            <p:cNvSpPr/>
            <p:nvPr/>
          </p:nvSpPr>
          <p:spPr>
            <a:xfrm>
              <a:off x="0" y="365759"/>
              <a:ext cx="12192000" cy="154745"/>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sz="788" dirty="0"/>
            </a:p>
          </p:txBody>
        </p:sp>
        <p:pic>
          <p:nvPicPr>
            <p:cNvPr id="6" name="Picture 5">
              <a:extLst>
                <a:ext uri="{FF2B5EF4-FFF2-40B4-BE49-F238E27FC236}">
                  <a16:creationId xmlns:a16="http://schemas.microsoft.com/office/drawing/2014/main" id="{D459F626-0742-F126-6E02-DAC606DE5FA4}"/>
                </a:ext>
              </a:extLst>
            </p:cNvPr>
            <p:cNvPicPr>
              <a:picLocks noChangeAspect="1"/>
            </p:cNvPicPr>
            <p:nvPr/>
          </p:nvPicPr>
          <p:blipFill>
            <a:blip r:embed="rId2"/>
            <a:stretch>
              <a:fillRect/>
            </a:stretch>
          </p:blipFill>
          <p:spPr>
            <a:xfrm>
              <a:off x="366763" y="0"/>
              <a:ext cx="1544709" cy="933210"/>
            </a:xfrm>
            <a:prstGeom prst="rect">
              <a:avLst/>
            </a:prstGeom>
            <a:grpFill/>
          </p:spPr>
        </p:pic>
        <p:pic>
          <p:nvPicPr>
            <p:cNvPr id="7" name="Picture 6">
              <a:extLst>
                <a:ext uri="{FF2B5EF4-FFF2-40B4-BE49-F238E27FC236}">
                  <a16:creationId xmlns:a16="http://schemas.microsoft.com/office/drawing/2014/main" id="{B2474EEB-983C-B1E2-7299-CFB7208D3140}"/>
                </a:ext>
              </a:extLst>
            </p:cNvPr>
            <p:cNvPicPr>
              <a:picLocks noChangeAspect="1"/>
            </p:cNvPicPr>
            <p:nvPr/>
          </p:nvPicPr>
          <p:blipFill>
            <a:blip r:embed="rId3"/>
            <a:stretch>
              <a:fillRect/>
            </a:stretch>
          </p:blipFill>
          <p:spPr>
            <a:xfrm>
              <a:off x="9755380" y="90145"/>
              <a:ext cx="2069857" cy="752920"/>
            </a:xfrm>
            <a:prstGeom prst="rect">
              <a:avLst/>
            </a:prstGeom>
            <a:grpFill/>
          </p:spPr>
        </p:pic>
      </p:grpSp>
      <p:grpSp>
        <p:nvGrpSpPr>
          <p:cNvPr id="2" name="Group 1">
            <a:extLst>
              <a:ext uri="{FF2B5EF4-FFF2-40B4-BE49-F238E27FC236}">
                <a16:creationId xmlns:a16="http://schemas.microsoft.com/office/drawing/2014/main" id="{D7046B6F-31D7-1013-7A7B-FD1047DA0084}"/>
              </a:ext>
            </a:extLst>
          </p:cNvPr>
          <p:cNvGrpSpPr/>
          <p:nvPr/>
        </p:nvGrpSpPr>
        <p:grpSpPr>
          <a:xfrm>
            <a:off x="-8467" y="902671"/>
            <a:ext cx="9152467" cy="4240829"/>
            <a:chOff x="-11289" y="876930"/>
            <a:chExt cx="9144000" cy="4259836"/>
          </a:xfrm>
        </p:grpSpPr>
        <p:pic>
          <p:nvPicPr>
            <p:cNvPr id="3" name="Google Shape;70;p1" descr="A picture containing outdoor, way, road, highway&#10;&#10;Description automatically generated">
              <a:extLst>
                <a:ext uri="{FF2B5EF4-FFF2-40B4-BE49-F238E27FC236}">
                  <a16:creationId xmlns:a16="http://schemas.microsoft.com/office/drawing/2014/main" id="{D63A2BEF-50E5-5BCC-2724-2BF43CA8879E}"/>
                </a:ext>
              </a:extLst>
            </p:cNvPr>
            <p:cNvPicPr preferRelativeResize="0"/>
            <p:nvPr/>
          </p:nvPicPr>
          <p:blipFill rotWithShape="1">
            <a:blip r:embed="rId4">
              <a:alphaModFix/>
            </a:blip>
            <a:srcRect/>
            <a:stretch/>
          </p:blipFill>
          <p:spPr>
            <a:xfrm>
              <a:off x="-11289" y="876930"/>
              <a:ext cx="9144000" cy="4259836"/>
            </a:xfrm>
            <a:prstGeom prst="rect">
              <a:avLst/>
            </a:prstGeom>
            <a:solidFill>
              <a:schemeClr val="bg1"/>
            </a:solidFill>
            <a:ln>
              <a:noFill/>
            </a:ln>
          </p:spPr>
        </p:pic>
        <p:sp>
          <p:nvSpPr>
            <p:cNvPr id="8" name="Google Shape;280;p9">
              <a:extLst>
                <a:ext uri="{FF2B5EF4-FFF2-40B4-BE49-F238E27FC236}">
                  <a16:creationId xmlns:a16="http://schemas.microsoft.com/office/drawing/2014/main" id="{51B2CE9E-14E2-8F74-3E97-187ADCEE8E5E}"/>
                </a:ext>
              </a:extLst>
            </p:cNvPr>
            <p:cNvSpPr txBox="1"/>
            <p:nvPr/>
          </p:nvSpPr>
          <p:spPr>
            <a:xfrm>
              <a:off x="1" y="892078"/>
              <a:ext cx="5522699" cy="633748"/>
            </a:xfrm>
            <a:prstGeom prst="rect">
              <a:avLst/>
            </a:prstGeom>
            <a:solidFill>
              <a:srgbClr val="001236"/>
            </a:solidFill>
            <a:ln>
              <a:noFill/>
            </a:ln>
          </p:spPr>
          <p:style>
            <a:lnRef idx="0">
              <a:scrgbClr r="0" g="0" b="0"/>
            </a:lnRef>
            <a:fillRef idx="0">
              <a:scrgbClr r="0" g="0" b="0"/>
            </a:fillRef>
            <a:effectRef idx="0">
              <a:scrgbClr r="0" g="0" b="0"/>
            </a:effectRef>
            <a:fontRef idx="minor">
              <a:schemeClr val="lt1"/>
            </a:fontRef>
          </p:style>
          <p:txBody>
            <a:bodyPr spcFirstLastPara="1" wrap="square" lIns="68569" tIns="68569" rIns="68569" bIns="68569" anchor="t" anchorCtr="0">
              <a:spAutoFit/>
            </a:bodyPr>
            <a:lstStyle/>
            <a:p>
              <a:pPr marL="0" marR="0" lvl="0" indent="0" algn="ctr" rtl="0">
                <a:lnSpc>
                  <a:spcPct val="100000"/>
                </a:lnSpc>
                <a:spcBef>
                  <a:spcPts val="0"/>
                </a:spcBef>
                <a:spcAft>
                  <a:spcPts val="0"/>
                </a:spcAft>
                <a:buClr>
                  <a:srgbClr val="000000"/>
                </a:buClr>
                <a:buSzPct val="100000"/>
                <a:buFont typeface="Arial"/>
                <a:buNone/>
              </a:pPr>
              <a:r>
                <a:rPr lang="en-US" sz="3200" b="1" dirty="0">
                  <a:latin typeface="Cambria" panose="02040503050406030204" pitchFamily="18" charset="0"/>
                  <a:ea typeface="Cambria" panose="02040503050406030204" pitchFamily="18" charset="0"/>
                  <a:sym typeface="Cambria"/>
                </a:rPr>
                <a:t>EVALUATION</a:t>
              </a:r>
              <a:r>
                <a:rPr lang="en-US" sz="3200" b="1" i="0" u="none" strike="noStrike" cap="none" dirty="0">
                  <a:solidFill>
                    <a:srgbClr val="003D5C"/>
                  </a:solidFill>
                  <a:latin typeface="Cambria" panose="02040503050406030204" pitchFamily="18" charset="0"/>
                  <a:ea typeface="Cambria" panose="02040503050406030204" pitchFamily="18" charset="0"/>
                  <a:cs typeface="Cambria"/>
                  <a:sym typeface="Cambria"/>
                </a:rPr>
                <a:t> </a:t>
              </a:r>
              <a:r>
                <a:rPr lang="en-US" sz="3200" b="1" dirty="0">
                  <a:latin typeface="Cambria" panose="02040503050406030204" pitchFamily="18" charset="0"/>
                  <a:ea typeface="Cambria" panose="02040503050406030204" pitchFamily="18" charset="0"/>
                  <a:sym typeface="Cambria"/>
                </a:rPr>
                <a:t>SYSTEM</a:t>
              </a:r>
              <a:endParaRPr lang="en-IN" sz="3200" b="1" dirty="0">
                <a:latin typeface="Cambria" panose="02040503050406030204" pitchFamily="18" charset="0"/>
                <a:ea typeface="Cambria" panose="02040503050406030204" pitchFamily="18" charset="0"/>
              </a:endParaRPr>
            </a:p>
          </p:txBody>
        </p:sp>
      </p:grpSp>
    </p:spTree>
    <p:extLst>
      <p:ext uri="{BB962C8B-B14F-4D97-AF65-F5344CB8AC3E}">
        <p14:creationId xmlns:p14="http://schemas.microsoft.com/office/powerpoint/2010/main" val="222383839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2F11256-FC7F-117E-E878-01C1F4F16367}"/>
            </a:ext>
          </a:extLst>
        </p:cNvPr>
        <p:cNvGrpSpPr/>
        <p:nvPr/>
      </p:nvGrpSpPr>
      <p:grpSpPr>
        <a:xfrm>
          <a:off x="0" y="0"/>
          <a:ext cx="0" cy="0"/>
          <a:chOff x="0" y="0"/>
          <a:chExt cx="0" cy="0"/>
        </a:xfrm>
      </p:grpSpPr>
      <p:grpSp>
        <p:nvGrpSpPr>
          <p:cNvPr id="4" name="Group 3">
            <a:extLst>
              <a:ext uri="{FF2B5EF4-FFF2-40B4-BE49-F238E27FC236}">
                <a16:creationId xmlns:a16="http://schemas.microsoft.com/office/drawing/2014/main" id="{556683A5-3F3F-BE84-B527-C4BB2D00C87D}"/>
              </a:ext>
            </a:extLst>
          </p:cNvPr>
          <p:cNvGrpSpPr/>
          <p:nvPr/>
        </p:nvGrpSpPr>
        <p:grpSpPr>
          <a:xfrm>
            <a:off x="0" y="0"/>
            <a:ext cx="9144000" cy="696861"/>
            <a:chOff x="0" y="0"/>
            <a:chExt cx="12192000" cy="933210"/>
          </a:xfrm>
          <a:solidFill>
            <a:srgbClr val="FF9933"/>
          </a:solidFill>
        </p:grpSpPr>
        <p:sp>
          <p:nvSpPr>
            <p:cNvPr id="5" name="Rectangle 4">
              <a:extLst>
                <a:ext uri="{FF2B5EF4-FFF2-40B4-BE49-F238E27FC236}">
                  <a16:creationId xmlns:a16="http://schemas.microsoft.com/office/drawing/2014/main" id="{9CA8F66E-C735-1084-2C22-4FDC58F0C228}"/>
                </a:ext>
              </a:extLst>
            </p:cNvPr>
            <p:cNvSpPr/>
            <p:nvPr/>
          </p:nvSpPr>
          <p:spPr>
            <a:xfrm>
              <a:off x="0" y="365759"/>
              <a:ext cx="12192000" cy="154745"/>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sz="788" dirty="0"/>
            </a:p>
          </p:txBody>
        </p:sp>
        <p:pic>
          <p:nvPicPr>
            <p:cNvPr id="6" name="Picture 5">
              <a:extLst>
                <a:ext uri="{FF2B5EF4-FFF2-40B4-BE49-F238E27FC236}">
                  <a16:creationId xmlns:a16="http://schemas.microsoft.com/office/drawing/2014/main" id="{7AB436AC-C5F6-A8EE-0EF7-6031B59D74DB}"/>
                </a:ext>
              </a:extLst>
            </p:cNvPr>
            <p:cNvPicPr>
              <a:picLocks noChangeAspect="1"/>
            </p:cNvPicPr>
            <p:nvPr/>
          </p:nvPicPr>
          <p:blipFill>
            <a:blip r:embed="rId2"/>
            <a:stretch>
              <a:fillRect/>
            </a:stretch>
          </p:blipFill>
          <p:spPr>
            <a:xfrm>
              <a:off x="366763" y="0"/>
              <a:ext cx="1544709" cy="933210"/>
            </a:xfrm>
            <a:prstGeom prst="rect">
              <a:avLst/>
            </a:prstGeom>
            <a:grpFill/>
          </p:spPr>
        </p:pic>
        <p:pic>
          <p:nvPicPr>
            <p:cNvPr id="7" name="Picture 6">
              <a:extLst>
                <a:ext uri="{FF2B5EF4-FFF2-40B4-BE49-F238E27FC236}">
                  <a16:creationId xmlns:a16="http://schemas.microsoft.com/office/drawing/2014/main" id="{91E25CBC-4582-A008-B8B9-5FBE904E7482}"/>
                </a:ext>
              </a:extLst>
            </p:cNvPr>
            <p:cNvPicPr>
              <a:picLocks noChangeAspect="1"/>
            </p:cNvPicPr>
            <p:nvPr/>
          </p:nvPicPr>
          <p:blipFill>
            <a:blip r:embed="rId3"/>
            <a:stretch>
              <a:fillRect/>
            </a:stretch>
          </p:blipFill>
          <p:spPr>
            <a:xfrm>
              <a:off x="9755380" y="90145"/>
              <a:ext cx="2069857" cy="752920"/>
            </a:xfrm>
            <a:prstGeom prst="rect">
              <a:avLst/>
            </a:prstGeom>
            <a:grpFill/>
          </p:spPr>
        </p:pic>
      </p:grpSp>
      <p:sp>
        <p:nvSpPr>
          <p:cNvPr id="9" name="Google Shape;1430;p131">
            <a:extLst>
              <a:ext uri="{FF2B5EF4-FFF2-40B4-BE49-F238E27FC236}">
                <a16:creationId xmlns:a16="http://schemas.microsoft.com/office/drawing/2014/main" id="{D81B4FD5-124A-251A-91F8-A28760569FD4}"/>
              </a:ext>
            </a:extLst>
          </p:cNvPr>
          <p:cNvSpPr txBox="1">
            <a:spLocks/>
          </p:cNvSpPr>
          <p:nvPr/>
        </p:nvSpPr>
        <p:spPr>
          <a:xfrm>
            <a:off x="2336800" y="661804"/>
            <a:ext cx="3928533" cy="606056"/>
          </a:xfrm>
          <a:prstGeom prst="rect">
            <a:avLst/>
          </a:prstGeom>
          <a:solidFill>
            <a:srgbClr val="001236"/>
          </a:solidFill>
        </p:spPr>
        <p:style>
          <a:lnRef idx="0">
            <a:scrgbClr r="0" g="0" b="0"/>
          </a:lnRef>
          <a:fillRef idx="0">
            <a:scrgbClr r="0" g="0" b="0"/>
          </a:fillRef>
          <a:effectRef idx="0">
            <a:scrgbClr r="0" g="0" b="0"/>
          </a:effectRef>
          <a:fontRef idx="minor">
            <a:schemeClr val="lt1"/>
          </a:fontRef>
        </p:style>
        <p:txBody>
          <a:bodyPr spcFirstLastPara="1" wrap="square" lIns="0" tIns="0" rIns="0" bIns="0" anchor="ctr" anchorCtr="0">
            <a:noAutofit/>
          </a:bodyPr>
          <a:lstStyle>
            <a:defPPr marR="0" lvl="0" algn="l" rtl="0">
              <a:lnSpc>
                <a:spcPct val="100000"/>
              </a:lnSpc>
              <a:spcBef>
                <a:spcPts val="0"/>
              </a:spcBef>
              <a:spcAft>
                <a:spcPts val="0"/>
              </a:spcAft>
            </a:defPPr>
            <a:lvl1pPr marR="0" lvl="0" algn="ctr" rtl="0">
              <a:lnSpc>
                <a:spcPct val="80000"/>
              </a:lnSpc>
              <a:spcBef>
                <a:spcPts val="0"/>
              </a:spcBef>
              <a:spcAft>
                <a:spcPts val="0"/>
              </a:spcAft>
              <a:buClr>
                <a:schemeClr val="accent2"/>
              </a:buClr>
              <a:buSzPts val="4800"/>
              <a:buFont typeface="Raleway Thin"/>
              <a:buNone/>
              <a:defRPr sz="4500" b="0" i="0" u="none" strike="noStrike" cap="none">
                <a:solidFill>
                  <a:schemeClr val="accent2"/>
                </a:solidFill>
                <a:latin typeface="Raleway Thin"/>
                <a:ea typeface="Raleway Thin"/>
                <a:cs typeface="Raleway Thin"/>
                <a:sym typeface="Raleway Thin"/>
              </a:defRPr>
            </a:lvl1pPr>
            <a:lvl2pPr marR="0" lvl="1" algn="l" rtl="0">
              <a:lnSpc>
                <a:spcPct val="80000"/>
              </a:lnSpc>
              <a:spcBef>
                <a:spcPts val="0"/>
              </a:spcBef>
              <a:spcAft>
                <a:spcPts val="0"/>
              </a:spcAft>
              <a:buClr>
                <a:schemeClr val="accent2"/>
              </a:buClr>
              <a:buSzPts val="4800"/>
              <a:buFont typeface="Raleway Thin"/>
              <a:buNone/>
              <a:defRPr sz="4800" b="0" i="0" u="none" strike="noStrike" cap="none">
                <a:solidFill>
                  <a:schemeClr val="accent2"/>
                </a:solidFill>
                <a:latin typeface="Raleway Thin"/>
                <a:ea typeface="Raleway Thin"/>
                <a:cs typeface="Raleway Thin"/>
                <a:sym typeface="Raleway Thin"/>
              </a:defRPr>
            </a:lvl2pPr>
            <a:lvl3pPr marR="0" lvl="2" algn="l" rtl="0">
              <a:lnSpc>
                <a:spcPct val="80000"/>
              </a:lnSpc>
              <a:spcBef>
                <a:spcPts val="0"/>
              </a:spcBef>
              <a:spcAft>
                <a:spcPts val="0"/>
              </a:spcAft>
              <a:buClr>
                <a:schemeClr val="accent2"/>
              </a:buClr>
              <a:buSzPts val="4800"/>
              <a:buFont typeface="Raleway Thin"/>
              <a:buNone/>
              <a:defRPr sz="4800" b="0" i="0" u="none" strike="noStrike" cap="none">
                <a:solidFill>
                  <a:schemeClr val="accent2"/>
                </a:solidFill>
                <a:latin typeface="Raleway Thin"/>
                <a:ea typeface="Raleway Thin"/>
                <a:cs typeface="Raleway Thin"/>
                <a:sym typeface="Raleway Thin"/>
              </a:defRPr>
            </a:lvl3pPr>
            <a:lvl4pPr marR="0" lvl="3" algn="l" rtl="0">
              <a:lnSpc>
                <a:spcPct val="80000"/>
              </a:lnSpc>
              <a:spcBef>
                <a:spcPts val="0"/>
              </a:spcBef>
              <a:spcAft>
                <a:spcPts val="0"/>
              </a:spcAft>
              <a:buClr>
                <a:schemeClr val="accent2"/>
              </a:buClr>
              <a:buSzPts val="4800"/>
              <a:buFont typeface="Raleway Thin"/>
              <a:buNone/>
              <a:defRPr sz="4800" b="0" i="0" u="none" strike="noStrike" cap="none">
                <a:solidFill>
                  <a:schemeClr val="accent2"/>
                </a:solidFill>
                <a:latin typeface="Raleway Thin"/>
                <a:ea typeface="Raleway Thin"/>
                <a:cs typeface="Raleway Thin"/>
                <a:sym typeface="Raleway Thin"/>
              </a:defRPr>
            </a:lvl4pPr>
            <a:lvl5pPr marR="0" lvl="4" algn="l" rtl="0">
              <a:lnSpc>
                <a:spcPct val="80000"/>
              </a:lnSpc>
              <a:spcBef>
                <a:spcPts val="0"/>
              </a:spcBef>
              <a:spcAft>
                <a:spcPts val="0"/>
              </a:spcAft>
              <a:buClr>
                <a:schemeClr val="accent2"/>
              </a:buClr>
              <a:buSzPts val="4800"/>
              <a:buFont typeface="Raleway Thin"/>
              <a:buNone/>
              <a:defRPr sz="4800" b="0" i="0" u="none" strike="noStrike" cap="none">
                <a:solidFill>
                  <a:schemeClr val="accent2"/>
                </a:solidFill>
                <a:latin typeface="Raleway Thin"/>
                <a:ea typeface="Raleway Thin"/>
                <a:cs typeface="Raleway Thin"/>
                <a:sym typeface="Raleway Thin"/>
              </a:defRPr>
            </a:lvl5pPr>
            <a:lvl6pPr marR="0" lvl="5" algn="l" rtl="0">
              <a:lnSpc>
                <a:spcPct val="80000"/>
              </a:lnSpc>
              <a:spcBef>
                <a:spcPts val="0"/>
              </a:spcBef>
              <a:spcAft>
                <a:spcPts val="0"/>
              </a:spcAft>
              <a:buClr>
                <a:schemeClr val="accent2"/>
              </a:buClr>
              <a:buSzPts val="4800"/>
              <a:buFont typeface="Raleway Thin"/>
              <a:buNone/>
              <a:defRPr sz="4800" b="0" i="0" u="none" strike="noStrike" cap="none">
                <a:solidFill>
                  <a:schemeClr val="accent2"/>
                </a:solidFill>
                <a:latin typeface="Raleway Thin"/>
                <a:ea typeface="Raleway Thin"/>
                <a:cs typeface="Raleway Thin"/>
                <a:sym typeface="Raleway Thin"/>
              </a:defRPr>
            </a:lvl6pPr>
            <a:lvl7pPr marR="0" lvl="6" algn="l" rtl="0">
              <a:lnSpc>
                <a:spcPct val="80000"/>
              </a:lnSpc>
              <a:spcBef>
                <a:spcPts val="0"/>
              </a:spcBef>
              <a:spcAft>
                <a:spcPts val="0"/>
              </a:spcAft>
              <a:buClr>
                <a:schemeClr val="accent2"/>
              </a:buClr>
              <a:buSzPts val="4800"/>
              <a:buFont typeface="Raleway Thin"/>
              <a:buNone/>
              <a:defRPr sz="4800" b="0" i="0" u="none" strike="noStrike" cap="none">
                <a:solidFill>
                  <a:schemeClr val="accent2"/>
                </a:solidFill>
                <a:latin typeface="Raleway Thin"/>
                <a:ea typeface="Raleway Thin"/>
                <a:cs typeface="Raleway Thin"/>
                <a:sym typeface="Raleway Thin"/>
              </a:defRPr>
            </a:lvl7pPr>
            <a:lvl8pPr marR="0" lvl="7" algn="l" rtl="0">
              <a:lnSpc>
                <a:spcPct val="80000"/>
              </a:lnSpc>
              <a:spcBef>
                <a:spcPts val="0"/>
              </a:spcBef>
              <a:spcAft>
                <a:spcPts val="0"/>
              </a:spcAft>
              <a:buClr>
                <a:schemeClr val="accent2"/>
              </a:buClr>
              <a:buSzPts val="4800"/>
              <a:buFont typeface="Raleway Thin"/>
              <a:buNone/>
              <a:defRPr sz="4800" b="0" i="0" u="none" strike="noStrike" cap="none">
                <a:solidFill>
                  <a:schemeClr val="accent2"/>
                </a:solidFill>
                <a:latin typeface="Raleway Thin"/>
                <a:ea typeface="Raleway Thin"/>
                <a:cs typeface="Raleway Thin"/>
                <a:sym typeface="Raleway Thin"/>
              </a:defRPr>
            </a:lvl8pPr>
            <a:lvl9pPr marR="0" lvl="8" algn="l" rtl="0">
              <a:lnSpc>
                <a:spcPct val="80000"/>
              </a:lnSpc>
              <a:spcBef>
                <a:spcPts val="0"/>
              </a:spcBef>
              <a:spcAft>
                <a:spcPts val="0"/>
              </a:spcAft>
              <a:buClr>
                <a:schemeClr val="accent2"/>
              </a:buClr>
              <a:buSzPts val="4800"/>
              <a:buFont typeface="Raleway Thin"/>
              <a:buNone/>
              <a:defRPr sz="4800" b="0" i="0" u="none" strike="noStrike" cap="none">
                <a:solidFill>
                  <a:schemeClr val="accent2"/>
                </a:solidFill>
                <a:latin typeface="Raleway Thin"/>
                <a:ea typeface="Raleway Thin"/>
                <a:cs typeface="Raleway Thin"/>
                <a:sym typeface="Raleway Thin"/>
              </a:defRPr>
            </a:lvl9pPr>
          </a:lstStyle>
          <a:p>
            <a:r>
              <a:rPr lang="en-US" sz="2800" b="1" dirty="0">
                <a:solidFill>
                  <a:schemeClr val="lt1"/>
                </a:solidFill>
                <a:latin typeface="Cambria" panose="02040503050406030204" pitchFamily="18" charset="0"/>
                <a:ea typeface="Cambria" panose="02040503050406030204" pitchFamily="18" charset="0"/>
                <a:cs typeface="Cambria"/>
                <a:sym typeface="Cambria"/>
              </a:rPr>
              <a:t>Evaluation System</a:t>
            </a:r>
            <a:endParaRPr lang="en-US" sz="2800" b="1" dirty="0">
              <a:latin typeface="Cambria" panose="02040503050406030204" pitchFamily="18" charset="0"/>
              <a:ea typeface="Cambria" panose="02040503050406030204" pitchFamily="18" charset="0"/>
              <a:cs typeface="Cambria"/>
              <a:sym typeface="Cambria"/>
            </a:endParaRPr>
          </a:p>
        </p:txBody>
      </p:sp>
      <p:sp>
        <p:nvSpPr>
          <p:cNvPr id="10" name="Google Shape;1432;p131">
            <a:extLst>
              <a:ext uri="{FF2B5EF4-FFF2-40B4-BE49-F238E27FC236}">
                <a16:creationId xmlns:a16="http://schemas.microsoft.com/office/drawing/2014/main" id="{4A5B5F8C-0137-2DEF-43E2-6244AD8E32C4}"/>
              </a:ext>
            </a:extLst>
          </p:cNvPr>
          <p:cNvSpPr/>
          <p:nvPr/>
        </p:nvSpPr>
        <p:spPr>
          <a:xfrm>
            <a:off x="1177155" y="1770634"/>
            <a:ext cx="6789683" cy="693379"/>
          </a:xfrm>
          <a:prstGeom prst="roundRect">
            <a:avLst>
              <a:gd name="adj" fmla="val 16667"/>
            </a:avLst>
          </a:prstGeom>
          <a:noFill/>
          <a:ln>
            <a:noFill/>
          </a:ln>
        </p:spPr>
        <p:style>
          <a:lnRef idx="0">
            <a:scrgbClr r="0" g="0" b="0"/>
          </a:lnRef>
          <a:fillRef idx="0">
            <a:scrgbClr r="0" g="0" b="0"/>
          </a:fillRef>
          <a:effectRef idx="0">
            <a:scrgbClr r="0" g="0" b="0"/>
          </a:effectRef>
          <a:fontRef idx="minor">
            <a:schemeClr val="lt1"/>
          </a:fontRef>
        </p:style>
        <p:txBody>
          <a:bodyPr spcFirstLastPara="1" wrap="square" lIns="91425" tIns="91425" rIns="91425" bIns="91425" anchor="ctr" anchorCtr="0">
            <a:noAutofit/>
          </a:bodyPr>
          <a:lstStyle/>
          <a:p>
            <a:pPr algn="ctr">
              <a:buSzPts val="1400"/>
            </a:pPr>
            <a:r>
              <a:rPr lang="en-US" sz="2000" b="1" i="0" u="none" strike="noStrike" cap="none" dirty="0">
                <a:solidFill>
                  <a:srgbClr val="001236"/>
                </a:solidFill>
                <a:latin typeface="Cambria" panose="02040503050406030204" pitchFamily="18" charset="0"/>
                <a:ea typeface="Cambria" panose="02040503050406030204" pitchFamily="18" charset="0"/>
                <a:cs typeface="Cambria"/>
                <a:sym typeface="Cambria"/>
              </a:rPr>
              <a:t>End Term Exams are to be conducted as per UGC DEB guidelines</a:t>
            </a:r>
          </a:p>
        </p:txBody>
      </p:sp>
      <p:sp>
        <p:nvSpPr>
          <p:cNvPr id="11" name="Google Shape;1438;p131">
            <a:extLst>
              <a:ext uri="{FF2B5EF4-FFF2-40B4-BE49-F238E27FC236}">
                <a16:creationId xmlns:a16="http://schemas.microsoft.com/office/drawing/2014/main" id="{7828A538-ABFF-3947-D0D5-3540C273169A}"/>
              </a:ext>
            </a:extLst>
          </p:cNvPr>
          <p:cNvSpPr/>
          <p:nvPr/>
        </p:nvSpPr>
        <p:spPr>
          <a:xfrm>
            <a:off x="1433604" y="3536128"/>
            <a:ext cx="6092455" cy="945568"/>
          </a:xfrm>
          <a:prstGeom prst="roundRect">
            <a:avLst>
              <a:gd name="adj" fmla="val 16667"/>
            </a:avLst>
          </a:prstGeom>
          <a:noFill/>
          <a:ln>
            <a:noFill/>
          </a:ln>
        </p:spPr>
        <p:style>
          <a:lnRef idx="0">
            <a:scrgbClr r="0" g="0" b="0"/>
          </a:lnRef>
          <a:fillRef idx="0">
            <a:scrgbClr r="0" g="0" b="0"/>
          </a:fillRef>
          <a:effectRef idx="0">
            <a:scrgbClr r="0" g="0" b="0"/>
          </a:effectRef>
          <a:fontRef idx="minor">
            <a:schemeClr val="lt1"/>
          </a:fontRef>
        </p:style>
        <p:txBody>
          <a:bodyPr spcFirstLastPara="1" wrap="square" lIns="91425" tIns="91425" rIns="91425" bIns="91425" anchor="ctr" anchorCtr="0">
            <a:noAutofit/>
          </a:bodyPr>
          <a:lstStyle/>
          <a:p>
            <a:pPr algn="ctr">
              <a:buSzPts val="1400"/>
            </a:pPr>
            <a:r>
              <a:rPr lang="en-US" sz="1800" b="1" i="0" u="none" strike="noStrike" cap="none" dirty="0">
                <a:solidFill>
                  <a:srgbClr val="001236"/>
                </a:solidFill>
                <a:latin typeface="Cambria" panose="02040503050406030204" pitchFamily="18" charset="0"/>
                <a:ea typeface="Cambria" panose="02040503050406030204" pitchFamily="18" charset="0"/>
                <a:cs typeface="Cambria"/>
                <a:sym typeface="Cambria"/>
              </a:rPr>
              <a:t>Exams at </a:t>
            </a:r>
            <a:r>
              <a:rPr lang="en-US" sz="1800" b="1" dirty="0">
                <a:solidFill>
                  <a:srgbClr val="001236"/>
                </a:solidFill>
                <a:latin typeface="Cambria" panose="02040503050406030204" pitchFamily="18" charset="0"/>
                <a:ea typeface="Cambria" panose="02040503050406030204" pitchFamily="18" charset="0"/>
                <a:sym typeface="Cambria"/>
              </a:rPr>
              <a:t>designated</a:t>
            </a:r>
            <a:r>
              <a:rPr lang="en-US" sz="1800" b="1" i="0" u="none" strike="noStrike" cap="none" dirty="0">
                <a:solidFill>
                  <a:srgbClr val="001236"/>
                </a:solidFill>
                <a:latin typeface="Cambria" panose="02040503050406030204" pitchFamily="18" charset="0"/>
                <a:ea typeface="Cambria" panose="02040503050406030204" pitchFamily="18" charset="0"/>
                <a:cs typeface="Cambria"/>
                <a:sym typeface="Cambria"/>
              </a:rPr>
              <a:t> </a:t>
            </a:r>
            <a:r>
              <a:rPr lang="en-US" sz="1800" b="1" i="0" u="none" strike="noStrike" cap="none" dirty="0" err="1">
                <a:solidFill>
                  <a:srgbClr val="001236"/>
                </a:solidFill>
                <a:latin typeface="Cambria" panose="02040503050406030204" pitchFamily="18" charset="0"/>
                <a:ea typeface="Cambria" panose="02040503050406030204" pitchFamily="18" charset="0"/>
                <a:cs typeface="Cambria"/>
                <a:sym typeface="Cambria"/>
              </a:rPr>
              <a:t>Centres</a:t>
            </a:r>
            <a:r>
              <a:rPr lang="en-US" sz="1800" b="1" i="0" u="none" strike="noStrike" cap="none" dirty="0">
                <a:solidFill>
                  <a:srgbClr val="001236"/>
                </a:solidFill>
                <a:latin typeface="Cambria" panose="02040503050406030204" pitchFamily="18" charset="0"/>
                <a:ea typeface="Cambria" panose="02040503050406030204" pitchFamily="18" charset="0"/>
                <a:cs typeface="Cambria"/>
                <a:sym typeface="Cambria"/>
              </a:rPr>
              <a:t> </a:t>
            </a:r>
            <a:endParaRPr lang="en-US" sz="1600" b="1" i="0" u="none" strike="noStrike" cap="none" dirty="0">
              <a:solidFill>
                <a:srgbClr val="001236"/>
              </a:solidFill>
              <a:latin typeface="Cambria" panose="02040503050406030204" pitchFamily="18" charset="0"/>
              <a:ea typeface="Cambria" panose="02040503050406030204" pitchFamily="18" charset="0"/>
              <a:cs typeface="Cambria"/>
              <a:sym typeface="Cambria"/>
            </a:endParaRPr>
          </a:p>
          <a:p>
            <a:pPr algn="ctr">
              <a:buSzPts val="1400"/>
            </a:pPr>
            <a:r>
              <a:rPr lang="en-US" sz="1800" b="1" i="0" u="none" strike="noStrike" cap="none" dirty="0">
                <a:solidFill>
                  <a:srgbClr val="001236"/>
                </a:solidFill>
                <a:latin typeface="Cambria" panose="02040503050406030204" pitchFamily="18" charset="0"/>
                <a:ea typeface="Cambria" panose="02040503050406030204" pitchFamily="18" charset="0"/>
                <a:cs typeface="Cambria"/>
                <a:sym typeface="Cambria"/>
              </a:rPr>
              <a:t>(With in Punjab state only)</a:t>
            </a:r>
          </a:p>
          <a:p>
            <a:pPr marL="0" marR="0" lvl="0" indent="0" algn="l" rtl="0">
              <a:lnSpc>
                <a:spcPct val="100000"/>
              </a:lnSpc>
              <a:spcBef>
                <a:spcPts val="0"/>
              </a:spcBef>
              <a:spcAft>
                <a:spcPts val="0"/>
              </a:spcAft>
              <a:buClr>
                <a:srgbClr val="000000"/>
              </a:buClr>
              <a:buSzPts val="1400"/>
              <a:buFont typeface="Arial"/>
              <a:buNone/>
            </a:pPr>
            <a:endParaRPr sz="1400" b="0" i="0" u="none" strike="noStrike" cap="none" dirty="0">
              <a:solidFill>
                <a:srgbClr val="000000"/>
              </a:solidFill>
              <a:latin typeface="Arial"/>
              <a:ea typeface="Arial"/>
              <a:cs typeface="Arial"/>
              <a:sym typeface="Arial"/>
            </a:endParaRPr>
          </a:p>
        </p:txBody>
      </p:sp>
      <p:sp>
        <p:nvSpPr>
          <p:cNvPr id="12" name="Arrow: Down 11">
            <a:extLst>
              <a:ext uri="{FF2B5EF4-FFF2-40B4-BE49-F238E27FC236}">
                <a16:creationId xmlns:a16="http://schemas.microsoft.com/office/drawing/2014/main" id="{C8E70D17-F1CC-8F01-541B-3CFF1FA678E8}"/>
              </a:ext>
            </a:extLst>
          </p:cNvPr>
          <p:cNvSpPr/>
          <p:nvPr/>
        </p:nvSpPr>
        <p:spPr>
          <a:xfrm>
            <a:off x="4301062" y="2679488"/>
            <a:ext cx="270934" cy="693379"/>
          </a:xfrm>
          <a:prstGeom prst="downArrow">
            <a:avLst/>
          </a:prstGeom>
          <a:noFill/>
          <a:ln>
            <a:solidFill>
              <a:srgbClr val="00123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spTree>
    <p:extLst>
      <p:ext uri="{BB962C8B-B14F-4D97-AF65-F5344CB8AC3E}">
        <p14:creationId xmlns:p14="http://schemas.microsoft.com/office/powerpoint/2010/main" val="5507160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B195AC6-8F2A-4EAE-6938-EC08D2FE3A43}"/>
            </a:ext>
          </a:extLst>
        </p:cNvPr>
        <p:cNvGrpSpPr/>
        <p:nvPr/>
      </p:nvGrpSpPr>
      <p:grpSpPr>
        <a:xfrm>
          <a:off x="0" y="0"/>
          <a:ext cx="0" cy="0"/>
          <a:chOff x="0" y="0"/>
          <a:chExt cx="0" cy="0"/>
        </a:xfrm>
      </p:grpSpPr>
      <p:grpSp>
        <p:nvGrpSpPr>
          <p:cNvPr id="4" name="Group 3">
            <a:extLst>
              <a:ext uri="{FF2B5EF4-FFF2-40B4-BE49-F238E27FC236}">
                <a16:creationId xmlns:a16="http://schemas.microsoft.com/office/drawing/2014/main" id="{3C6B574D-91E9-E638-0A5B-28830406B157}"/>
              </a:ext>
            </a:extLst>
          </p:cNvPr>
          <p:cNvGrpSpPr/>
          <p:nvPr/>
        </p:nvGrpSpPr>
        <p:grpSpPr>
          <a:xfrm>
            <a:off x="0" y="0"/>
            <a:ext cx="9144000" cy="696861"/>
            <a:chOff x="0" y="0"/>
            <a:chExt cx="12192000" cy="933210"/>
          </a:xfrm>
          <a:solidFill>
            <a:srgbClr val="FF9933"/>
          </a:solidFill>
        </p:grpSpPr>
        <p:sp>
          <p:nvSpPr>
            <p:cNvPr id="5" name="Rectangle 4">
              <a:extLst>
                <a:ext uri="{FF2B5EF4-FFF2-40B4-BE49-F238E27FC236}">
                  <a16:creationId xmlns:a16="http://schemas.microsoft.com/office/drawing/2014/main" id="{AF9E8CE0-1F0C-7C87-44CF-E702D03A0291}"/>
                </a:ext>
              </a:extLst>
            </p:cNvPr>
            <p:cNvSpPr/>
            <p:nvPr/>
          </p:nvSpPr>
          <p:spPr>
            <a:xfrm>
              <a:off x="0" y="365759"/>
              <a:ext cx="12192000" cy="154745"/>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sz="788" dirty="0"/>
            </a:p>
          </p:txBody>
        </p:sp>
        <p:pic>
          <p:nvPicPr>
            <p:cNvPr id="6" name="Picture 5">
              <a:extLst>
                <a:ext uri="{FF2B5EF4-FFF2-40B4-BE49-F238E27FC236}">
                  <a16:creationId xmlns:a16="http://schemas.microsoft.com/office/drawing/2014/main" id="{F871B70B-CB16-0935-5581-A300EC48117A}"/>
                </a:ext>
              </a:extLst>
            </p:cNvPr>
            <p:cNvPicPr>
              <a:picLocks noChangeAspect="1"/>
            </p:cNvPicPr>
            <p:nvPr/>
          </p:nvPicPr>
          <p:blipFill>
            <a:blip r:embed="rId2"/>
            <a:stretch>
              <a:fillRect/>
            </a:stretch>
          </p:blipFill>
          <p:spPr>
            <a:xfrm>
              <a:off x="366763" y="0"/>
              <a:ext cx="1544709" cy="933210"/>
            </a:xfrm>
            <a:prstGeom prst="rect">
              <a:avLst/>
            </a:prstGeom>
            <a:grpFill/>
          </p:spPr>
        </p:pic>
        <p:pic>
          <p:nvPicPr>
            <p:cNvPr id="7" name="Picture 6">
              <a:extLst>
                <a:ext uri="{FF2B5EF4-FFF2-40B4-BE49-F238E27FC236}">
                  <a16:creationId xmlns:a16="http://schemas.microsoft.com/office/drawing/2014/main" id="{A0EBA2DD-B15A-976E-4937-426B3C8C7A2E}"/>
                </a:ext>
              </a:extLst>
            </p:cNvPr>
            <p:cNvPicPr>
              <a:picLocks noChangeAspect="1"/>
            </p:cNvPicPr>
            <p:nvPr/>
          </p:nvPicPr>
          <p:blipFill>
            <a:blip r:embed="rId3"/>
            <a:stretch>
              <a:fillRect/>
            </a:stretch>
          </p:blipFill>
          <p:spPr>
            <a:xfrm>
              <a:off x="9755380" y="90145"/>
              <a:ext cx="2069857" cy="752920"/>
            </a:xfrm>
            <a:prstGeom prst="rect">
              <a:avLst/>
            </a:prstGeom>
            <a:grpFill/>
          </p:spPr>
        </p:pic>
      </p:grpSp>
      <p:sp>
        <p:nvSpPr>
          <p:cNvPr id="9" name="Google Shape;1430;p131">
            <a:extLst>
              <a:ext uri="{FF2B5EF4-FFF2-40B4-BE49-F238E27FC236}">
                <a16:creationId xmlns:a16="http://schemas.microsoft.com/office/drawing/2014/main" id="{D2966A07-38A7-E2F4-88F4-38DA75E89E48}"/>
              </a:ext>
            </a:extLst>
          </p:cNvPr>
          <p:cNvSpPr txBox="1">
            <a:spLocks/>
          </p:cNvSpPr>
          <p:nvPr/>
        </p:nvSpPr>
        <p:spPr>
          <a:xfrm>
            <a:off x="2410803" y="549566"/>
            <a:ext cx="3928533" cy="606056"/>
          </a:xfrm>
          <a:prstGeom prst="rect">
            <a:avLst/>
          </a:prstGeom>
          <a:solidFill>
            <a:srgbClr val="001236"/>
          </a:solidFill>
        </p:spPr>
        <p:style>
          <a:lnRef idx="0">
            <a:scrgbClr r="0" g="0" b="0"/>
          </a:lnRef>
          <a:fillRef idx="0">
            <a:scrgbClr r="0" g="0" b="0"/>
          </a:fillRef>
          <a:effectRef idx="0">
            <a:scrgbClr r="0" g="0" b="0"/>
          </a:effectRef>
          <a:fontRef idx="minor">
            <a:schemeClr val="lt1"/>
          </a:fontRef>
        </p:style>
        <p:txBody>
          <a:bodyPr spcFirstLastPara="1" wrap="square" lIns="0" tIns="0" rIns="0" bIns="0" anchor="ctr" anchorCtr="0">
            <a:noAutofit/>
          </a:bodyPr>
          <a:lstStyle>
            <a:defPPr marR="0" lvl="0" algn="l" rtl="0">
              <a:lnSpc>
                <a:spcPct val="100000"/>
              </a:lnSpc>
              <a:spcBef>
                <a:spcPts val="0"/>
              </a:spcBef>
              <a:spcAft>
                <a:spcPts val="0"/>
              </a:spcAft>
            </a:defPPr>
            <a:lvl1pPr marR="0" lvl="0" algn="ctr" rtl="0">
              <a:lnSpc>
                <a:spcPct val="80000"/>
              </a:lnSpc>
              <a:spcBef>
                <a:spcPts val="0"/>
              </a:spcBef>
              <a:spcAft>
                <a:spcPts val="0"/>
              </a:spcAft>
              <a:buClr>
                <a:schemeClr val="accent2"/>
              </a:buClr>
              <a:buSzPts val="4800"/>
              <a:buFont typeface="Raleway Thin"/>
              <a:buNone/>
              <a:defRPr sz="4500" b="0" i="0" u="none" strike="noStrike" cap="none">
                <a:solidFill>
                  <a:schemeClr val="accent2"/>
                </a:solidFill>
                <a:latin typeface="Raleway Thin"/>
                <a:ea typeface="Raleway Thin"/>
                <a:cs typeface="Raleway Thin"/>
                <a:sym typeface="Raleway Thin"/>
              </a:defRPr>
            </a:lvl1pPr>
            <a:lvl2pPr marR="0" lvl="1" algn="l" rtl="0">
              <a:lnSpc>
                <a:spcPct val="80000"/>
              </a:lnSpc>
              <a:spcBef>
                <a:spcPts val="0"/>
              </a:spcBef>
              <a:spcAft>
                <a:spcPts val="0"/>
              </a:spcAft>
              <a:buClr>
                <a:schemeClr val="accent2"/>
              </a:buClr>
              <a:buSzPts val="4800"/>
              <a:buFont typeface="Raleway Thin"/>
              <a:buNone/>
              <a:defRPr sz="4800" b="0" i="0" u="none" strike="noStrike" cap="none">
                <a:solidFill>
                  <a:schemeClr val="accent2"/>
                </a:solidFill>
                <a:latin typeface="Raleway Thin"/>
                <a:ea typeface="Raleway Thin"/>
                <a:cs typeface="Raleway Thin"/>
                <a:sym typeface="Raleway Thin"/>
              </a:defRPr>
            </a:lvl2pPr>
            <a:lvl3pPr marR="0" lvl="2" algn="l" rtl="0">
              <a:lnSpc>
                <a:spcPct val="80000"/>
              </a:lnSpc>
              <a:spcBef>
                <a:spcPts val="0"/>
              </a:spcBef>
              <a:spcAft>
                <a:spcPts val="0"/>
              </a:spcAft>
              <a:buClr>
                <a:schemeClr val="accent2"/>
              </a:buClr>
              <a:buSzPts val="4800"/>
              <a:buFont typeface="Raleway Thin"/>
              <a:buNone/>
              <a:defRPr sz="4800" b="0" i="0" u="none" strike="noStrike" cap="none">
                <a:solidFill>
                  <a:schemeClr val="accent2"/>
                </a:solidFill>
                <a:latin typeface="Raleway Thin"/>
                <a:ea typeface="Raleway Thin"/>
                <a:cs typeface="Raleway Thin"/>
                <a:sym typeface="Raleway Thin"/>
              </a:defRPr>
            </a:lvl3pPr>
            <a:lvl4pPr marR="0" lvl="3" algn="l" rtl="0">
              <a:lnSpc>
                <a:spcPct val="80000"/>
              </a:lnSpc>
              <a:spcBef>
                <a:spcPts val="0"/>
              </a:spcBef>
              <a:spcAft>
                <a:spcPts val="0"/>
              </a:spcAft>
              <a:buClr>
                <a:schemeClr val="accent2"/>
              </a:buClr>
              <a:buSzPts val="4800"/>
              <a:buFont typeface="Raleway Thin"/>
              <a:buNone/>
              <a:defRPr sz="4800" b="0" i="0" u="none" strike="noStrike" cap="none">
                <a:solidFill>
                  <a:schemeClr val="accent2"/>
                </a:solidFill>
                <a:latin typeface="Raleway Thin"/>
                <a:ea typeface="Raleway Thin"/>
                <a:cs typeface="Raleway Thin"/>
                <a:sym typeface="Raleway Thin"/>
              </a:defRPr>
            </a:lvl4pPr>
            <a:lvl5pPr marR="0" lvl="4" algn="l" rtl="0">
              <a:lnSpc>
                <a:spcPct val="80000"/>
              </a:lnSpc>
              <a:spcBef>
                <a:spcPts val="0"/>
              </a:spcBef>
              <a:spcAft>
                <a:spcPts val="0"/>
              </a:spcAft>
              <a:buClr>
                <a:schemeClr val="accent2"/>
              </a:buClr>
              <a:buSzPts val="4800"/>
              <a:buFont typeface="Raleway Thin"/>
              <a:buNone/>
              <a:defRPr sz="4800" b="0" i="0" u="none" strike="noStrike" cap="none">
                <a:solidFill>
                  <a:schemeClr val="accent2"/>
                </a:solidFill>
                <a:latin typeface="Raleway Thin"/>
                <a:ea typeface="Raleway Thin"/>
                <a:cs typeface="Raleway Thin"/>
                <a:sym typeface="Raleway Thin"/>
              </a:defRPr>
            </a:lvl5pPr>
            <a:lvl6pPr marR="0" lvl="5" algn="l" rtl="0">
              <a:lnSpc>
                <a:spcPct val="80000"/>
              </a:lnSpc>
              <a:spcBef>
                <a:spcPts val="0"/>
              </a:spcBef>
              <a:spcAft>
                <a:spcPts val="0"/>
              </a:spcAft>
              <a:buClr>
                <a:schemeClr val="accent2"/>
              </a:buClr>
              <a:buSzPts val="4800"/>
              <a:buFont typeface="Raleway Thin"/>
              <a:buNone/>
              <a:defRPr sz="4800" b="0" i="0" u="none" strike="noStrike" cap="none">
                <a:solidFill>
                  <a:schemeClr val="accent2"/>
                </a:solidFill>
                <a:latin typeface="Raleway Thin"/>
                <a:ea typeface="Raleway Thin"/>
                <a:cs typeface="Raleway Thin"/>
                <a:sym typeface="Raleway Thin"/>
              </a:defRPr>
            </a:lvl6pPr>
            <a:lvl7pPr marR="0" lvl="6" algn="l" rtl="0">
              <a:lnSpc>
                <a:spcPct val="80000"/>
              </a:lnSpc>
              <a:spcBef>
                <a:spcPts val="0"/>
              </a:spcBef>
              <a:spcAft>
                <a:spcPts val="0"/>
              </a:spcAft>
              <a:buClr>
                <a:schemeClr val="accent2"/>
              </a:buClr>
              <a:buSzPts val="4800"/>
              <a:buFont typeface="Raleway Thin"/>
              <a:buNone/>
              <a:defRPr sz="4800" b="0" i="0" u="none" strike="noStrike" cap="none">
                <a:solidFill>
                  <a:schemeClr val="accent2"/>
                </a:solidFill>
                <a:latin typeface="Raleway Thin"/>
                <a:ea typeface="Raleway Thin"/>
                <a:cs typeface="Raleway Thin"/>
                <a:sym typeface="Raleway Thin"/>
              </a:defRPr>
            </a:lvl7pPr>
            <a:lvl8pPr marR="0" lvl="7" algn="l" rtl="0">
              <a:lnSpc>
                <a:spcPct val="80000"/>
              </a:lnSpc>
              <a:spcBef>
                <a:spcPts val="0"/>
              </a:spcBef>
              <a:spcAft>
                <a:spcPts val="0"/>
              </a:spcAft>
              <a:buClr>
                <a:schemeClr val="accent2"/>
              </a:buClr>
              <a:buSzPts val="4800"/>
              <a:buFont typeface="Raleway Thin"/>
              <a:buNone/>
              <a:defRPr sz="4800" b="0" i="0" u="none" strike="noStrike" cap="none">
                <a:solidFill>
                  <a:schemeClr val="accent2"/>
                </a:solidFill>
                <a:latin typeface="Raleway Thin"/>
                <a:ea typeface="Raleway Thin"/>
                <a:cs typeface="Raleway Thin"/>
                <a:sym typeface="Raleway Thin"/>
              </a:defRPr>
            </a:lvl8pPr>
            <a:lvl9pPr marR="0" lvl="8" algn="l" rtl="0">
              <a:lnSpc>
                <a:spcPct val="80000"/>
              </a:lnSpc>
              <a:spcBef>
                <a:spcPts val="0"/>
              </a:spcBef>
              <a:spcAft>
                <a:spcPts val="0"/>
              </a:spcAft>
              <a:buClr>
                <a:schemeClr val="accent2"/>
              </a:buClr>
              <a:buSzPts val="4800"/>
              <a:buFont typeface="Raleway Thin"/>
              <a:buNone/>
              <a:defRPr sz="4800" b="0" i="0" u="none" strike="noStrike" cap="none">
                <a:solidFill>
                  <a:schemeClr val="accent2"/>
                </a:solidFill>
                <a:latin typeface="Raleway Thin"/>
                <a:ea typeface="Raleway Thin"/>
                <a:cs typeface="Raleway Thin"/>
                <a:sym typeface="Raleway Thin"/>
              </a:defRPr>
            </a:lvl9pPr>
          </a:lstStyle>
          <a:p>
            <a:r>
              <a:rPr lang="en-US" sz="2800" b="1" dirty="0">
                <a:solidFill>
                  <a:schemeClr val="lt1"/>
                </a:solidFill>
                <a:latin typeface="Cambria" panose="02040503050406030204" pitchFamily="18" charset="0"/>
                <a:ea typeface="Cambria" panose="02040503050406030204" pitchFamily="18" charset="0"/>
                <a:cs typeface="Cambria"/>
                <a:sym typeface="Cambria"/>
              </a:rPr>
              <a:t>Evaluation </a:t>
            </a:r>
            <a:r>
              <a:rPr lang="en-US" sz="2800" b="1" dirty="0">
                <a:solidFill>
                  <a:schemeClr val="lt1"/>
                </a:solidFill>
                <a:latin typeface="Cambria" panose="02040503050406030204" pitchFamily="18" charset="0"/>
                <a:ea typeface="Cambria" panose="02040503050406030204" pitchFamily="18" charset="0"/>
                <a:sym typeface="Cambria"/>
              </a:rPr>
              <a:t>Mechanism</a:t>
            </a:r>
          </a:p>
        </p:txBody>
      </p:sp>
      <p:sp>
        <p:nvSpPr>
          <p:cNvPr id="10" name="Google Shape;1432;p131">
            <a:extLst>
              <a:ext uri="{FF2B5EF4-FFF2-40B4-BE49-F238E27FC236}">
                <a16:creationId xmlns:a16="http://schemas.microsoft.com/office/drawing/2014/main" id="{EF1A5736-8EA6-8095-3B38-39E34B13DF87}"/>
              </a:ext>
            </a:extLst>
          </p:cNvPr>
          <p:cNvSpPr/>
          <p:nvPr/>
        </p:nvSpPr>
        <p:spPr>
          <a:xfrm>
            <a:off x="1177158" y="1384252"/>
            <a:ext cx="6789683" cy="312818"/>
          </a:xfrm>
          <a:prstGeom prst="roundRect">
            <a:avLst>
              <a:gd name="adj" fmla="val 16667"/>
            </a:avLst>
          </a:prstGeom>
          <a:noFill/>
          <a:ln>
            <a:noFill/>
          </a:ln>
        </p:spPr>
        <p:style>
          <a:lnRef idx="0">
            <a:scrgbClr r="0" g="0" b="0"/>
          </a:lnRef>
          <a:fillRef idx="0">
            <a:scrgbClr r="0" g="0" b="0"/>
          </a:fillRef>
          <a:effectRef idx="0">
            <a:scrgbClr r="0" g="0" b="0"/>
          </a:effectRef>
          <a:fontRef idx="minor">
            <a:schemeClr val="lt1"/>
          </a:fontRef>
        </p:style>
        <p:txBody>
          <a:bodyPr spcFirstLastPara="1" wrap="square" lIns="91425" tIns="91425" rIns="91425" bIns="91425" anchor="ctr" anchorCtr="0">
            <a:noAutofit/>
          </a:bodyPr>
          <a:lstStyle/>
          <a:p>
            <a:pPr marL="0" marR="0" lvl="0" indent="0" algn="ctr" rtl="0">
              <a:lnSpc>
                <a:spcPct val="90000"/>
              </a:lnSpc>
              <a:spcBef>
                <a:spcPts val="0"/>
              </a:spcBef>
              <a:spcAft>
                <a:spcPts val="0"/>
              </a:spcAft>
              <a:buClr>
                <a:srgbClr val="000000"/>
              </a:buClr>
              <a:buSzPts val="1600"/>
              <a:buFont typeface="Arial"/>
              <a:buNone/>
            </a:pPr>
            <a:r>
              <a:rPr lang="en-GB" sz="2000" b="1" i="0" u="none" strike="noStrike" cap="none" dirty="0">
                <a:solidFill>
                  <a:srgbClr val="001236"/>
                </a:solidFill>
                <a:latin typeface="Cambria" panose="02040503050406030204" pitchFamily="18" charset="0"/>
                <a:ea typeface="Cambria" panose="02040503050406030204" pitchFamily="18" charset="0"/>
                <a:cs typeface="Cambria"/>
                <a:sym typeface="Cambria"/>
              </a:rPr>
              <a:t>Evaluation Mechanism of CA, ETT and ETP</a:t>
            </a:r>
          </a:p>
        </p:txBody>
      </p:sp>
      <p:pic>
        <p:nvPicPr>
          <p:cNvPr id="13" name="Google Shape;1451;p178">
            <a:extLst>
              <a:ext uri="{FF2B5EF4-FFF2-40B4-BE49-F238E27FC236}">
                <a16:creationId xmlns:a16="http://schemas.microsoft.com/office/drawing/2014/main" id="{0240AE47-FA0B-DE67-937A-88EA63674A27}"/>
              </a:ext>
            </a:extLst>
          </p:cNvPr>
          <p:cNvPicPr preferRelativeResize="0"/>
          <p:nvPr/>
        </p:nvPicPr>
        <p:blipFill rotWithShape="1">
          <a:blip r:embed="rId4">
            <a:alphaModFix/>
          </a:blip>
          <a:srcRect/>
          <a:stretch/>
        </p:blipFill>
        <p:spPr>
          <a:xfrm>
            <a:off x="726731" y="2008390"/>
            <a:ext cx="7467600" cy="2585544"/>
          </a:xfrm>
          <a:prstGeom prst="rect">
            <a:avLst/>
          </a:prstGeom>
          <a:noFill/>
          <a:ln w="9525" cap="flat" cmpd="sng">
            <a:solidFill>
              <a:srgbClr val="1D1F28"/>
            </a:solidFill>
            <a:prstDash val="solid"/>
            <a:round/>
            <a:headEnd type="none" w="sm" len="sm"/>
            <a:tailEnd type="none" w="sm" len="sm"/>
          </a:ln>
        </p:spPr>
      </p:pic>
    </p:spTree>
    <p:extLst>
      <p:ext uri="{BB962C8B-B14F-4D97-AF65-F5344CB8AC3E}">
        <p14:creationId xmlns:p14="http://schemas.microsoft.com/office/powerpoint/2010/main" val="217088617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45F9E2C-6CF3-49C8-FB1E-B3D5B65DF6FD}"/>
            </a:ext>
          </a:extLst>
        </p:cNvPr>
        <p:cNvGrpSpPr/>
        <p:nvPr/>
      </p:nvGrpSpPr>
      <p:grpSpPr>
        <a:xfrm>
          <a:off x="0" y="0"/>
          <a:ext cx="0" cy="0"/>
          <a:chOff x="0" y="0"/>
          <a:chExt cx="0" cy="0"/>
        </a:xfrm>
      </p:grpSpPr>
      <p:grpSp>
        <p:nvGrpSpPr>
          <p:cNvPr id="4" name="Group 3">
            <a:extLst>
              <a:ext uri="{FF2B5EF4-FFF2-40B4-BE49-F238E27FC236}">
                <a16:creationId xmlns:a16="http://schemas.microsoft.com/office/drawing/2014/main" id="{7C5EE329-9C3D-E918-F2AC-22487A5384AF}"/>
              </a:ext>
            </a:extLst>
          </p:cNvPr>
          <p:cNvGrpSpPr/>
          <p:nvPr/>
        </p:nvGrpSpPr>
        <p:grpSpPr>
          <a:xfrm>
            <a:off x="0" y="0"/>
            <a:ext cx="9144000" cy="696861"/>
            <a:chOff x="0" y="0"/>
            <a:chExt cx="12192000" cy="933210"/>
          </a:xfrm>
          <a:solidFill>
            <a:srgbClr val="FF9933"/>
          </a:solidFill>
        </p:grpSpPr>
        <p:sp>
          <p:nvSpPr>
            <p:cNvPr id="5" name="Rectangle 4">
              <a:extLst>
                <a:ext uri="{FF2B5EF4-FFF2-40B4-BE49-F238E27FC236}">
                  <a16:creationId xmlns:a16="http://schemas.microsoft.com/office/drawing/2014/main" id="{F1532B59-2915-A1CF-38FD-AE146CD99BAA}"/>
                </a:ext>
              </a:extLst>
            </p:cNvPr>
            <p:cNvSpPr/>
            <p:nvPr/>
          </p:nvSpPr>
          <p:spPr>
            <a:xfrm>
              <a:off x="0" y="365759"/>
              <a:ext cx="12192000" cy="154745"/>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sz="788" dirty="0"/>
            </a:p>
          </p:txBody>
        </p:sp>
        <p:pic>
          <p:nvPicPr>
            <p:cNvPr id="6" name="Picture 5">
              <a:extLst>
                <a:ext uri="{FF2B5EF4-FFF2-40B4-BE49-F238E27FC236}">
                  <a16:creationId xmlns:a16="http://schemas.microsoft.com/office/drawing/2014/main" id="{7579230B-08B5-7F1B-43C5-5FC113F92761}"/>
                </a:ext>
              </a:extLst>
            </p:cNvPr>
            <p:cNvPicPr>
              <a:picLocks noChangeAspect="1"/>
            </p:cNvPicPr>
            <p:nvPr/>
          </p:nvPicPr>
          <p:blipFill>
            <a:blip r:embed="rId2"/>
            <a:stretch>
              <a:fillRect/>
            </a:stretch>
          </p:blipFill>
          <p:spPr>
            <a:xfrm>
              <a:off x="366763" y="0"/>
              <a:ext cx="1544709" cy="933210"/>
            </a:xfrm>
            <a:prstGeom prst="rect">
              <a:avLst/>
            </a:prstGeom>
            <a:grpFill/>
          </p:spPr>
        </p:pic>
        <p:pic>
          <p:nvPicPr>
            <p:cNvPr id="7" name="Picture 6">
              <a:extLst>
                <a:ext uri="{FF2B5EF4-FFF2-40B4-BE49-F238E27FC236}">
                  <a16:creationId xmlns:a16="http://schemas.microsoft.com/office/drawing/2014/main" id="{AC3A8E92-F8FA-114A-5254-B060AE894316}"/>
                </a:ext>
              </a:extLst>
            </p:cNvPr>
            <p:cNvPicPr>
              <a:picLocks noChangeAspect="1"/>
            </p:cNvPicPr>
            <p:nvPr/>
          </p:nvPicPr>
          <p:blipFill>
            <a:blip r:embed="rId3"/>
            <a:stretch>
              <a:fillRect/>
            </a:stretch>
          </p:blipFill>
          <p:spPr>
            <a:xfrm>
              <a:off x="9755380" y="90145"/>
              <a:ext cx="2069857" cy="752920"/>
            </a:xfrm>
            <a:prstGeom prst="rect">
              <a:avLst/>
            </a:prstGeom>
            <a:grpFill/>
          </p:spPr>
        </p:pic>
      </p:grpSp>
      <p:sp>
        <p:nvSpPr>
          <p:cNvPr id="9" name="Google Shape;1430;p131">
            <a:extLst>
              <a:ext uri="{FF2B5EF4-FFF2-40B4-BE49-F238E27FC236}">
                <a16:creationId xmlns:a16="http://schemas.microsoft.com/office/drawing/2014/main" id="{3093C657-E8B6-A91E-89FB-19E9E546F21B}"/>
              </a:ext>
            </a:extLst>
          </p:cNvPr>
          <p:cNvSpPr txBox="1">
            <a:spLocks/>
          </p:cNvSpPr>
          <p:nvPr/>
        </p:nvSpPr>
        <p:spPr>
          <a:xfrm>
            <a:off x="1504557" y="587165"/>
            <a:ext cx="6134886" cy="414402"/>
          </a:xfrm>
          <a:prstGeom prst="rect">
            <a:avLst/>
          </a:prstGeom>
          <a:solidFill>
            <a:srgbClr val="001236"/>
          </a:solidFill>
        </p:spPr>
        <p:style>
          <a:lnRef idx="0">
            <a:scrgbClr r="0" g="0" b="0"/>
          </a:lnRef>
          <a:fillRef idx="0">
            <a:scrgbClr r="0" g="0" b="0"/>
          </a:fillRef>
          <a:effectRef idx="0">
            <a:scrgbClr r="0" g="0" b="0"/>
          </a:effectRef>
          <a:fontRef idx="minor">
            <a:schemeClr val="lt1"/>
          </a:fontRef>
        </p:style>
        <p:txBody>
          <a:bodyPr spcFirstLastPara="1" wrap="square" lIns="0" tIns="0" rIns="0" bIns="0" anchor="ctr" anchorCtr="0">
            <a:noAutofit/>
          </a:bodyPr>
          <a:lstStyle>
            <a:defPPr marR="0" lvl="0" algn="l" rtl="0">
              <a:lnSpc>
                <a:spcPct val="100000"/>
              </a:lnSpc>
              <a:spcBef>
                <a:spcPts val="0"/>
              </a:spcBef>
              <a:spcAft>
                <a:spcPts val="0"/>
              </a:spcAft>
            </a:defPPr>
            <a:lvl1pPr marR="0" lvl="0" algn="ctr" rtl="0">
              <a:lnSpc>
                <a:spcPct val="80000"/>
              </a:lnSpc>
              <a:spcBef>
                <a:spcPts val="0"/>
              </a:spcBef>
              <a:spcAft>
                <a:spcPts val="0"/>
              </a:spcAft>
              <a:buClr>
                <a:schemeClr val="accent2"/>
              </a:buClr>
              <a:buSzPts val="4800"/>
              <a:buFont typeface="Raleway Thin"/>
              <a:buNone/>
              <a:defRPr sz="4500" b="0" i="0" u="none" strike="noStrike" cap="none">
                <a:solidFill>
                  <a:schemeClr val="accent2"/>
                </a:solidFill>
                <a:latin typeface="Raleway Thin"/>
                <a:ea typeface="Raleway Thin"/>
                <a:cs typeface="Raleway Thin"/>
                <a:sym typeface="Raleway Thin"/>
              </a:defRPr>
            </a:lvl1pPr>
            <a:lvl2pPr marR="0" lvl="1" algn="l" rtl="0">
              <a:lnSpc>
                <a:spcPct val="80000"/>
              </a:lnSpc>
              <a:spcBef>
                <a:spcPts val="0"/>
              </a:spcBef>
              <a:spcAft>
                <a:spcPts val="0"/>
              </a:spcAft>
              <a:buClr>
                <a:schemeClr val="accent2"/>
              </a:buClr>
              <a:buSzPts val="4800"/>
              <a:buFont typeface="Raleway Thin"/>
              <a:buNone/>
              <a:defRPr sz="4800" b="0" i="0" u="none" strike="noStrike" cap="none">
                <a:solidFill>
                  <a:schemeClr val="accent2"/>
                </a:solidFill>
                <a:latin typeface="Raleway Thin"/>
                <a:ea typeface="Raleway Thin"/>
                <a:cs typeface="Raleway Thin"/>
                <a:sym typeface="Raleway Thin"/>
              </a:defRPr>
            </a:lvl2pPr>
            <a:lvl3pPr marR="0" lvl="2" algn="l" rtl="0">
              <a:lnSpc>
                <a:spcPct val="80000"/>
              </a:lnSpc>
              <a:spcBef>
                <a:spcPts val="0"/>
              </a:spcBef>
              <a:spcAft>
                <a:spcPts val="0"/>
              </a:spcAft>
              <a:buClr>
                <a:schemeClr val="accent2"/>
              </a:buClr>
              <a:buSzPts val="4800"/>
              <a:buFont typeface="Raleway Thin"/>
              <a:buNone/>
              <a:defRPr sz="4800" b="0" i="0" u="none" strike="noStrike" cap="none">
                <a:solidFill>
                  <a:schemeClr val="accent2"/>
                </a:solidFill>
                <a:latin typeface="Raleway Thin"/>
                <a:ea typeface="Raleway Thin"/>
                <a:cs typeface="Raleway Thin"/>
                <a:sym typeface="Raleway Thin"/>
              </a:defRPr>
            </a:lvl3pPr>
            <a:lvl4pPr marR="0" lvl="3" algn="l" rtl="0">
              <a:lnSpc>
                <a:spcPct val="80000"/>
              </a:lnSpc>
              <a:spcBef>
                <a:spcPts val="0"/>
              </a:spcBef>
              <a:spcAft>
                <a:spcPts val="0"/>
              </a:spcAft>
              <a:buClr>
                <a:schemeClr val="accent2"/>
              </a:buClr>
              <a:buSzPts val="4800"/>
              <a:buFont typeface="Raleway Thin"/>
              <a:buNone/>
              <a:defRPr sz="4800" b="0" i="0" u="none" strike="noStrike" cap="none">
                <a:solidFill>
                  <a:schemeClr val="accent2"/>
                </a:solidFill>
                <a:latin typeface="Raleway Thin"/>
                <a:ea typeface="Raleway Thin"/>
                <a:cs typeface="Raleway Thin"/>
                <a:sym typeface="Raleway Thin"/>
              </a:defRPr>
            </a:lvl4pPr>
            <a:lvl5pPr marR="0" lvl="4" algn="l" rtl="0">
              <a:lnSpc>
                <a:spcPct val="80000"/>
              </a:lnSpc>
              <a:spcBef>
                <a:spcPts val="0"/>
              </a:spcBef>
              <a:spcAft>
                <a:spcPts val="0"/>
              </a:spcAft>
              <a:buClr>
                <a:schemeClr val="accent2"/>
              </a:buClr>
              <a:buSzPts val="4800"/>
              <a:buFont typeface="Raleway Thin"/>
              <a:buNone/>
              <a:defRPr sz="4800" b="0" i="0" u="none" strike="noStrike" cap="none">
                <a:solidFill>
                  <a:schemeClr val="accent2"/>
                </a:solidFill>
                <a:latin typeface="Raleway Thin"/>
                <a:ea typeface="Raleway Thin"/>
                <a:cs typeface="Raleway Thin"/>
                <a:sym typeface="Raleway Thin"/>
              </a:defRPr>
            </a:lvl5pPr>
            <a:lvl6pPr marR="0" lvl="5" algn="l" rtl="0">
              <a:lnSpc>
                <a:spcPct val="80000"/>
              </a:lnSpc>
              <a:spcBef>
                <a:spcPts val="0"/>
              </a:spcBef>
              <a:spcAft>
                <a:spcPts val="0"/>
              </a:spcAft>
              <a:buClr>
                <a:schemeClr val="accent2"/>
              </a:buClr>
              <a:buSzPts val="4800"/>
              <a:buFont typeface="Raleway Thin"/>
              <a:buNone/>
              <a:defRPr sz="4800" b="0" i="0" u="none" strike="noStrike" cap="none">
                <a:solidFill>
                  <a:schemeClr val="accent2"/>
                </a:solidFill>
                <a:latin typeface="Raleway Thin"/>
                <a:ea typeface="Raleway Thin"/>
                <a:cs typeface="Raleway Thin"/>
                <a:sym typeface="Raleway Thin"/>
              </a:defRPr>
            </a:lvl6pPr>
            <a:lvl7pPr marR="0" lvl="6" algn="l" rtl="0">
              <a:lnSpc>
                <a:spcPct val="80000"/>
              </a:lnSpc>
              <a:spcBef>
                <a:spcPts val="0"/>
              </a:spcBef>
              <a:spcAft>
                <a:spcPts val="0"/>
              </a:spcAft>
              <a:buClr>
                <a:schemeClr val="accent2"/>
              </a:buClr>
              <a:buSzPts val="4800"/>
              <a:buFont typeface="Raleway Thin"/>
              <a:buNone/>
              <a:defRPr sz="4800" b="0" i="0" u="none" strike="noStrike" cap="none">
                <a:solidFill>
                  <a:schemeClr val="accent2"/>
                </a:solidFill>
                <a:latin typeface="Raleway Thin"/>
                <a:ea typeface="Raleway Thin"/>
                <a:cs typeface="Raleway Thin"/>
                <a:sym typeface="Raleway Thin"/>
              </a:defRPr>
            </a:lvl7pPr>
            <a:lvl8pPr marR="0" lvl="7" algn="l" rtl="0">
              <a:lnSpc>
                <a:spcPct val="80000"/>
              </a:lnSpc>
              <a:spcBef>
                <a:spcPts val="0"/>
              </a:spcBef>
              <a:spcAft>
                <a:spcPts val="0"/>
              </a:spcAft>
              <a:buClr>
                <a:schemeClr val="accent2"/>
              </a:buClr>
              <a:buSzPts val="4800"/>
              <a:buFont typeface="Raleway Thin"/>
              <a:buNone/>
              <a:defRPr sz="4800" b="0" i="0" u="none" strike="noStrike" cap="none">
                <a:solidFill>
                  <a:schemeClr val="accent2"/>
                </a:solidFill>
                <a:latin typeface="Raleway Thin"/>
                <a:ea typeface="Raleway Thin"/>
                <a:cs typeface="Raleway Thin"/>
                <a:sym typeface="Raleway Thin"/>
              </a:defRPr>
            </a:lvl8pPr>
            <a:lvl9pPr marR="0" lvl="8" algn="l" rtl="0">
              <a:lnSpc>
                <a:spcPct val="80000"/>
              </a:lnSpc>
              <a:spcBef>
                <a:spcPts val="0"/>
              </a:spcBef>
              <a:spcAft>
                <a:spcPts val="0"/>
              </a:spcAft>
              <a:buClr>
                <a:schemeClr val="accent2"/>
              </a:buClr>
              <a:buSzPts val="4800"/>
              <a:buFont typeface="Raleway Thin"/>
              <a:buNone/>
              <a:defRPr sz="4800" b="0" i="0" u="none" strike="noStrike" cap="none">
                <a:solidFill>
                  <a:schemeClr val="accent2"/>
                </a:solidFill>
                <a:latin typeface="Raleway Thin"/>
                <a:ea typeface="Raleway Thin"/>
                <a:cs typeface="Raleway Thin"/>
                <a:sym typeface="Raleway Thin"/>
              </a:defRPr>
            </a:lvl9pPr>
          </a:lstStyle>
          <a:p>
            <a:r>
              <a:rPr lang="en-US" sz="2400" b="1" dirty="0">
                <a:solidFill>
                  <a:schemeClr val="lt1"/>
                </a:solidFill>
                <a:latin typeface="Cambria" panose="02040503050406030204" pitchFamily="18" charset="0"/>
                <a:ea typeface="Cambria" panose="02040503050406030204" pitchFamily="18" charset="0"/>
                <a:cs typeface="Cambria"/>
                <a:sym typeface="Cambria"/>
              </a:rPr>
              <a:t>Continuous Assessment &amp; Assignments</a:t>
            </a:r>
            <a:endParaRPr lang="en-US" sz="2400" b="1" dirty="0">
              <a:solidFill>
                <a:schemeClr val="lt1"/>
              </a:solidFill>
              <a:latin typeface="Cambria" panose="02040503050406030204" pitchFamily="18" charset="0"/>
              <a:ea typeface="Cambria" panose="02040503050406030204" pitchFamily="18" charset="0"/>
              <a:sym typeface="Cambria"/>
            </a:endParaRPr>
          </a:p>
        </p:txBody>
      </p:sp>
      <p:sp>
        <p:nvSpPr>
          <p:cNvPr id="10" name="Google Shape;1432;p131">
            <a:extLst>
              <a:ext uri="{FF2B5EF4-FFF2-40B4-BE49-F238E27FC236}">
                <a16:creationId xmlns:a16="http://schemas.microsoft.com/office/drawing/2014/main" id="{7D5C9843-3465-65AB-DCF6-F1D224E28116}"/>
              </a:ext>
            </a:extLst>
          </p:cNvPr>
          <p:cNvSpPr/>
          <p:nvPr/>
        </p:nvSpPr>
        <p:spPr>
          <a:xfrm>
            <a:off x="275072" y="1027576"/>
            <a:ext cx="7570603" cy="624138"/>
          </a:xfrm>
          <a:prstGeom prst="roundRect">
            <a:avLst>
              <a:gd name="adj" fmla="val 16667"/>
            </a:avLst>
          </a:prstGeom>
          <a:noFill/>
          <a:ln>
            <a:noFill/>
          </a:ln>
        </p:spPr>
        <p:style>
          <a:lnRef idx="0">
            <a:scrgbClr r="0" g="0" b="0"/>
          </a:lnRef>
          <a:fillRef idx="0">
            <a:scrgbClr r="0" g="0" b="0"/>
          </a:fillRef>
          <a:effectRef idx="0">
            <a:scrgbClr r="0" g="0" b="0"/>
          </a:effectRef>
          <a:fontRef idx="minor">
            <a:schemeClr val="lt1"/>
          </a:fontRef>
        </p:style>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r>
              <a:rPr lang="en-GB" sz="1800" b="1" i="0" u="none" strike="noStrike" cap="none" dirty="0">
                <a:solidFill>
                  <a:srgbClr val="001236"/>
                </a:solidFill>
                <a:latin typeface="Cambria" panose="02040503050406030204" pitchFamily="18" charset="0"/>
                <a:ea typeface="Cambria" panose="02040503050406030204" pitchFamily="18" charset="0"/>
                <a:cs typeface="Cambria"/>
                <a:sym typeface="Cambria"/>
              </a:rPr>
              <a:t>Continuous assessment: </a:t>
            </a:r>
            <a:r>
              <a:rPr lang="en-GB" sz="1800" b="0" i="0" u="none" strike="noStrike" cap="none" dirty="0">
                <a:solidFill>
                  <a:srgbClr val="001236"/>
                </a:solidFill>
                <a:latin typeface="Cambria" panose="02040503050406030204" pitchFamily="18" charset="0"/>
                <a:ea typeface="Cambria" panose="02040503050406030204" pitchFamily="18" charset="0"/>
                <a:cs typeface="Cambria"/>
                <a:sym typeface="Cambria"/>
              </a:rPr>
              <a:t> This component evaluates a student's progress throughout the prescribed course. It shall comprise of</a:t>
            </a:r>
            <a:r>
              <a:rPr lang="en-GB" sz="1800" dirty="0">
                <a:solidFill>
                  <a:srgbClr val="001236"/>
                </a:solidFill>
                <a:latin typeface="Cambria" panose="02040503050406030204" pitchFamily="18" charset="0"/>
                <a:ea typeface="Cambria" panose="02040503050406030204" pitchFamily="18" charset="0"/>
                <a:cs typeface="Cambria"/>
                <a:sym typeface="Cambria"/>
              </a:rPr>
              <a:t> </a:t>
            </a:r>
            <a:r>
              <a:rPr lang="en-GB" sz="1800" b="0" i="0" u="none" strike="noStrike" cap="none" dirty="0">
                <a:solidFill>
                  <a:srgbClr val="001236"/>
                </a:solidFill>
                <a:latin typeface="Cambria" panose="02040503050406030204" pitchFamily="18" charset="0"/>
                <a:ea typeface="Cambria" panose="02040503050406030204" pitchFamily="18" charset="0"/>
                <a:cs typeface="Cambria"/>
                <a:sym typeface="Cambria"/>
              </a:rPr>
              <a:t>Assignments.</a:t>
            </a:r>
          </a:p>
        </p:txBody>
      </p:sp>
      <p:sp>
        <p:nvSpPr>
          <p:cNvPr id="2" name="Google Shape;1460;p133">
            <a:extLst>
              <a:ext uri="{FF2B5EF4-FFF2-40B4-BE49-F238E27FC236}">
                <a16:creationId xmlns:a16="http://schemas.microsoft.com/office/drawing/2014/main" id="{76957D70-7048-80BC-263F-CDAC87083E59}"/>
              </a:ext>
            </a:extLst>
          </p:cNvPr>
          <p:cNvSpPr/>
          <p:nvPr/>
        </p:nvSpPr>
        <p:spPr>
          <a:xfrm>
            <a:off x="275072" y="1643915"/>
            <a:ext cx="6781800" cy="338514"/>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400"/>
              <a:buFont typeface="Arial"/>
              <a:buNone/>
            </a:pPr>
            <a:r>
              <a:rPr lang="en-US" sz="1600" b="0" i="0" u="none" strike="noStrike" cap="none" dirty="0">
                <a:solidFill>
                  <a:srgbClr val="000000"/>
                </a:solidFill>
                <a:latin typeface="Cambria" panose="02040503050406030204" pitchFamily="18" charset="0"/>
                <a:ea typeface="Cambria" panose="02040503050406030204" pitchFamily="18" charset="0"/>
                <a:cs typeface="Cambria"/>
                <a:sym typeface="Cambria"/>
              </a:rPr>
              <a:t>The </a:t>
            </a:r>
            <a:r>
              <a:rPr lang="en-US" sz="1600" b="1" i="0" u="none" strike="noStrike" cap="none" dirty="0">
                <a:solidFill>
                  <a:srgbClr val="000000"/>
                </a:solidFill>
                <a:latin typeface="Cambria" panose="02040503050406030204" pitchFamily="18" charset="0"/>
                <a:ea typeface="Cambria" panose="02040503050406030204" pitchFamily="18" charset="0"/>
                <a:cs typeface="Cambria"/>
                <a:sym typeface="Cambria"/>
              </a:rPr>
              <a:t>periodicity of assignments </a:t>
            </a:r>
            <a:r>
              <a:rPr lang="en-US" sz="1600" b="0" i="0" u="none" strike="noStrike" cap="none" dirty="0">
                <a:solidFill>
                  <a:srgbClr val="000000"/>
                </a:solidFill>
                <a:latin typeface="Cambria" panose="02040503050406030204" pitchFamily="18" charset="0"/>
                <a:ea typeface="Cambria" panose="02040503050406030204" pitchFamily="18" charset="0"/>
                <a:cs typeface="Cambria"/>
                <a:sym typeface="Cambria"/>
              </a:rPr>
              <a:t>shall be as per the table given below:</a:t>
            </a:r>
            <a:endParaRPr sz="1600" b="0" i="0" u="none" strike="noStrike" cap="none" dirty="0">
              <a:solidFill>
                <a:srgbClr val="000000"/>
              </a:solidFill>
              <a:latin typeface="Cambria" panose="02040503050406030204" pitchFamily="18" charset="0"/>
              <a:ea typeface="Cambria" panose="02040503050406030204" pitchFamily="18" charset="0"/>
              <a:cs typeface="Cambria"/>
              <a:sym typeface="Cambria"/>
            </a:endParaRPr>
          </a:p>
        </p:txBody>
      </p:sp>
      <p:graphicFrame>
        <p:nvGraphicFramePr>
          <p:cNvPr id="3" name="Google Shape;1458;p133">
            <a:extLst>
              <a:ext uri="{FF2B5EF4-FFF2-40B4-BE49-F238E27FC236}">
                <a16:creationId xmlns:a16="http://schemas.microsoft.com/office/drawing/2014/main" id="{3E108C25-94E2-5EE0-E922-DEAAE89A8148}"/>
              </a:ext>
            </a:extLst>
          </p:cNvPr>
          <p:cNvGraphicFramePr/>
          <p:nvPr>
            <p:extLst>
              <p:ext uri="{D42A27DB-BD31-4B8C-83A1-F6EECF244321}">
                <p14:modId xmlns:p14="http://schemas.microsoft.com/office/powerpoint/2010/main" val="3067244998"/>
              </p:ext>
            </p:extLst>
          </p:nvPr>
        </p:nvGraphicFramePr>
        <p:xfrm>
          <a:off x="313267" y="2005289"/>
          <a:ext cx="8627341" cy="2957581"/>
        </p:xfrm>
        <a:graphic>
          <a:graphicData uri="http://schemas.openxmlformats.org/drawingml/2006/table">
            <a:tbl>
              <a:tblPr>
                <a:noFill/>
                <a:tableStyleId>{2E1EEEEA-4BC1-4135-B38C-59A8508B292A}</a:tableStyleId>
              </a:tblPr>
              <a:tblGrid>
                <a:gridCol w="688084">
                  <a:extLst>
                    <a:ext uri="{9D8B030D-6E8A-4147-A177-3AD203B41FA5}">
                      <a16:colId xmlns:a16="http://schemas.microsoft.com/office/drawing/2014/main" val="20000"/>
                    </a:ext>
                  </a:extLst>
                </a:gridCol>
                <a:gridCol w="1157543">
                  <a:extLst>
                    <a:ext uri="{9D8B030D-6E8A-4147-A177-3AD203B41FA5}">
                      <a16:colId xmlns:a16="http://schemas.microsoft.com/office/drawing/2014/main" val="20001"/>
                    </a:ext>
                  </a:extLst>
                </a:gridCol>
                <a:gridCol w="2050292">
                  <a:extLst>
                    <a:ext uri="{9D8B030D-6E8A-4147-A177-3AD203B41FA5}">
                      <a16:colId xmlns:a16="http://schemas.microsoft.com/office/drawing/2014/main" val="20002"/>
                    </a:ext>
                  </a:extLst>
                </a:gridCol>
                <a:gridCol w="4731422">
                  <a:extLst>
                    <a:ext uri="{9D8B030D-6E8A-4147-A177-3AD203B41FA5}">
                      <a16:colId xmlns:a16="http://schemas.microsoft.com/office/drawing/2014/main" val="20003"/>
                    </a:ext>
                  </a:extLst>
                </a:gridCol>
              </a:tblGrid>
              <a:tr h="479095">
                <a:tc>
                  <a:txBody>
                    <a:bodyPr/>
                    <a:lstStyle/>
                    <a:p>
                      <a:pPr marL="0" marR="0" lvl="0" indent="0" algn="just" rtl="0">
                        <a:lnSpc>
                          <a:spcPct val="115000"/>
                        </a:lnSpc>
                        <a:spcBef>
                          <a:spcPts val="0"/>
                        </a:spcBef>
                        <a:spcAft>
                          <a:spcPts val="0"/>
                        </a:spcAft>
                        <a:buClr>
                          <a:srgbClr val="000000"/>
                        </a:buClr>
                        <a:buSzPts val="1200"/>
                        <a:buFont typeface="Arial"/>
                        <a:buNone/>
                      </a:pPr>
                      <a:r>
                        <a:rPr lang="en-US" sz="1200" b="1" u="none" strike="noStrike" cap="none" dirty="0">
                          <a:latin typeface="Montserrat" panose="00000500000000000000" pitchFamily="2" charset="0"/>
                          <a:ea typeface="Cambria"/>
                          <a:cs typeface="Cambria"/>
                          <a:sym typeface="Cambria"/>
                        </a:rPr>
                        <a:t>Sr. No</a:t>
                      </a:r>
                      <a:endParaRPr sz="1100" u="none" strike="noStrike" cap="none" dirty="0">
                        <a:latin typeface="Montserrat" panose="00000500000000000000" pitchFamily="2" charset="0"/>
                        <a:ea typeface="Cambria"/>
                        <a:cs typeface="Cambria"/>
                        <a:sym typeface="Cambria"/>
                      </a:endParaRPr>
                    </a:p>
                  </a:txBody>
                  <a:tcPr marL="67275" marR="67275" marT="0" marB="0">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solidFill>
                      <a:schemeClr val="lt1"/>
                    </a:solidFill>
                  </a:tcPr>
                </a:tc>
                <a:tc>
                  <a:txBody>
                    <a:bodyPr/>
                    <a:lstStyle/>
                    <a:p>
                      <a:pPr marL="0" marR="0" lvl="0" indent="0" algn="just" rtl="0">
                        <a:lnSpc>
                          <a:spcPct val="115000"/>
                        </a:lnSpc>
                        <a:spcBef>
                          <a:spcPts val="0"/>
                        </a:spcBef>
                        <a:spcAft>
                          <a:spcPts val="0"/>
                        </a:spcAft>
                        <a:buClr>
                          <a:srgbClr val="000000"/>
                        </a:buClr>
                        <a:buSzPts val="1200"/>
                        <a:buFont typeface="Arial"/>
                        <a:buNone/>
                      </a:pPr>
                      <a:r>
                        <a:rPr lang="en-US" sz="1200" b="1" u="none" strike="noStrike" cap="none" dirty="0">
                          <a:latin typeface="Cambria" panose="02040503050406030204" pitchFamily="18" charset="0"/>
                          <a:ea typeface="Cambria" panose="02040503050406030204" pitchFamily="18" charset="0"/>
                          <a:cs typeface="Cambria"/>
                          <a:sym typeface="Cambria"/>
                        </a:rPr>
                        <a:t>Type of Course</a:t>
                      </a:r>
                      <a:endParaRPr sz="1100" u="none" strike="noStrike" cap="none" dirty="0">
                        <a:latin typeface="Cambria" panose="02040503050406030204" pitchFamily="18" charset="0"/>
                        <a:ea typeface="Cambria" panose="02040503050406030204" pitchFamily="18" charset="0"/>
                        <a:cs typeface="Cambria"/>
                        <a:sym typeface="Cambria"/>
                      </a:endParaRPr>
                    </a:p>
                  </a:txBody>
                  <a:tcPr marL="67275" marR="67275" marT="0" marB="0">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solidFill>
                      <a:schemeClr val="lt1"/>
                    </a:solidFill>
                  </a:tcPr>
                </a:tc>
                <a:tc>
                  <a:txBody>
                    <a:bodyPr/>
                    <a:lstStyle/>
                    <a:p>
                      <a:pPr marL="0" marR="0" lvl="0" indent="0" algn="just" rtl="0">
                        <a:lnSpc>
                          <a:spcPct val="115000"/>
                        </a:lnSpc>
                        <a:spcBef>
                          <a:spcPts val="0"/>
                        </a:spcBef>
                        <a:spcAft>
                          <a:spcPts val="0"/>
                        </a:spcAft>
                        <a:buClr>
                          <a:srgbClr val="000000"/>
                        </a:buClr>
                        <a:buSzPts val="1200"/>
                        <a:buFont typeface="Arial"/>
                        <a:buNone/>
                      </a:pPr>
                      <a:r>
                        <a:rPr lang="en-US" sz="1200" b="1" u="none" strike="noStrike" cap="none" dirty="0">
                          <a:latin typeface="Cambria" panose="02040503050406030204" pitchFamily="18" charset="0"/>
                          <a:ea typeface="Cambria" panose="02040503050406030204" pitchFamily="18" charset="0"/>
                          <a:cs typeface="Cambria"/>
                          <a:sym typeface="Cambria"/>
                        </a:rPr>
                        <a:t>Number of Assignment to be allocated</a:t>
                      </a:r>
                      <a:endParaRPr sz="1100" u="none" strike="noStrike" cap="none" dirty="0">
                        <a:latin typeface="Cambria" panose="02040503050406030204" pitchFamily="18" charset="0"/>
                        <a:ea typeface="Cambria" panose="02040503050406030204" pitchFamily="18" charset="0"/>
                        <a:cs typeface="Cambria"/>
                        <a:sym typeface="Cambria"/>
                      </a:endParaRPr>
                    </a:p>
                  </a:txBody>
                  <a:tcPr marL="67275" marR="67275" marT="0" marB="0">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solidFill>
                      <a:schemeClr val="lt1"/>
                    </a:solidFill>
                  </a:tcPr>
                </a:tc>
                <a:tc>
                  <a:txBody>
                    <a:bodyPr/>
                    <a:lstStyle/>
                    <a:p>
                      <a:pPr marL="0" marR="0" lvl="0" indent="0" algn="ctr" rtl="0">
                        <a:lnSpc>
                          <a:spcPct val="115000"/>
                        </a:lnSpc>
                        <a:spcBef>
                          <a:spcPts val="0"/>
                        </a:spcBef>
                        <a:spcAft>
                          <a:spcPts val="0"/>
                        </a:spcAft>
                        <a:buClr>
                          <a:srgbClr val="000000"/>
                        </a:buClr>
                        <a:buSzPts val="1200"/>
                        <a:buFont typeface="Arial"/>
                        <a:buNone/>
                      </a:pPr>
                      <a:r>
                        <a:rPr lang="en-US" sz="1200" b="1" u="none" strike="noStrike" cap="none" dirty="0">
                          <a:latin typeface="Cambria" panose="02040503050406030204" pitchFamily="18" charset="0"/>
                          <a:ea typeface="Cambria" panose="02040503050406030204" pitchFamily="18" charset="0"/>
                          <a:cs typeface="Cambria"/>
                          <a:sym typeface="Cambria"/>
                        </a:rPr>
                        <a:t>Description</a:t>
                      </a:r>
                      <a:endParaRPr sz="1100" u="none" strike="noStrike" cap="none" dirty="0">
                        <a:latin typeface="Cambria" panose="02040503050406030204" pitchFamily="18" charset="0"/>
                        <a:ea typeface="Cambria" panose="02040503050406030204" pitchFamily="18" charset="0"/>
                        <a:cs typeface="Cambria"/>
                        <a:sym typeface="Cambria"/>
                      </a:endParaRPr>
                    </a:p>
                  </a:txBody>
                  <a:tcPr marL="67275" marR="67275" marT="0" marB="0">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solidFill>
                      <a:schemeClr val="lt1"/>
                    </a:solidFill>
                  </a:tcPr>
                </a:tc>
                <a:extLst>
                  <a:ext uri="{0D108BD9-81ED-4DB2-BD59-A6C34878D82A}">
                    <a16:rowId xmlns:a16="http://schemas.microsoft.com/office/drawing/2014/main" val="10000"/>
                  </a:ext>
                </a:extLst>
              </a:tr>
              <a:tr h="1239243">
                <a:tc>
                  <a:txBody>
                    <a:bodyPr/>
                    <a:lstStyle/>
                    <a:p>
                      <a:pPr marL="0" marR="0" lvl="0" indent="0" algn="ctr" rtl="0">
                        <a:lnSpc>
                          <a:spcPct val="115000"/>
                        </a:lnSpc>
                        <a:spcBef>
                          <a:spcPts val="0"/>
                        </a:spcBef>
                        <a:spcAft>
                          <a:spcPts val="0"/>
                        </a:spcAft>
                        <a:buClr>
                          <a:srgbClr val="000000"/>
                        </a:buClr>
                        <a:buSzPts val="1200"/>
                        <a:buFont typeface="Arial"/>
                        <a:buNone/>
                      </a:pPr>
                      <a:r>
                        <a:rPr lang="en-US" sz="1200" u="none" strike="noStrike" cap="none" dirty="0">
                          <a:latin typeface="Montserrat" panose="00000500000000000000" pitchFamily="2" charset="0"/>
                          <a:ea typeface="Cambria"/>
                          <a:cs typeface="Cambria"/>
                          <a:sym typeface="Cambria"/>
                        </a:rPr>
                        <a:t>1</a:t>
                      </a:r>
                      <a:endParaRPr sz="1100" u="none" strike="noStrike" cap="none" dirty="0">
                        <a:latin typeface="Montserrat" panose="00000500000000000000" pitchFamily="2" charset="0"/>
                        <a:ea typeface="Cambria"/>
                        <a:cs typeface="Cambria"/>
                        <a:sym typeface="Cambria"/>
                      </a:endParaRPr>
                    </a:p>
                  </a:txBody>
                  <a:tcPr marL="67275" marR="67275" marT="0" marB="0" anchor="ctr">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solidFill>
                      <a:schemeClr val="lt1"/>
                    </a:solidFill>
                  </a:tcPr>
                </a:tc>
                <a:tc>
                  <a:txBody>
                    <a:bodyPr/>
                    <a:lstStyle/>
                    <a:p>
                      <a:pPr marL="0" marR="0" lvl="0" indent="0" algn="just" rtl="0">
                        <a:lnSpc>
                          <a:spcPct val="115000"/>
                        </a:lnSpc>
                        <a:spcBef>
                          <a:spcPts val="0"/>
                        </a:spcBef>
                        <a:spcAft>
                          <a:spcPts val="0"/>
                        </a:spcAft>
                        <a:buClr>
                          <a:srgbClr val="000000"/>
                        </a:buClr>
                        <a:buSzPts val="1200"/>
                        <a:buFont typeface="Arial"/>
                        <a:buNone/>
                      </a:pPr>
                      <a:r>
                        <a:rPr lang="en-US" sz="1200" u="none" strike="noStrike" cap="none" dirty="0">
                          <a:latin typeface="Cambria" panose="02040503050406030204" pitchFamily="18" charset="0"/>
                          <a:ea typeface="Cambria" panose="02040503050406030204" pitchFamily="18" charset="0"/>
                          <a:cs typeface="Cambria"/>
                          <a:sym typeface="Cambria"/>
                        </a:rPr>
                        <a:t>Courses with 4 credits</a:t>
                      </a:r>
                      <a:endParaRPr sz="1100" u="none" strike="noStrike" cap="none" dirty="0">
                        <a:latin typeface="Cambria" panose="02040503050406030204" pitchFamily="18" charset="0"/>
                        <a:ea typeface="Cambria" panose="02040503050406030204" pitchFamily="18" charset="0"/>
                        <a:cs typeface="Cambria"/>
                        <a:sym typeface="Cambria"/>
                      </a:endParaRPr>
                    </a:p>
                  </a:txBody>
                  <a:tcPr marL="67275" marR="67275" marT="0" marB="0" anchor="ctr">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solidFill>
                      <a:schemeClr val="lt1"/>
                    </a:solidFill>
                  </a:tcPr>
                </a:tc>
                <a:tc>
                  <a:txBody>
                    <a:bodyPr/>
                    <a:lstStyle/>
                    <a:p>
                      <a:pPr marL="0" marR="0" lvl="0" indent="0" algn="ctr" rtl="0">
                        <a:lnSpc>
                          <a:spcPct val="115000"/>
                        </a:lnSpc>
                        <a:spcBef>
                          <a:spcPts val="0"/>
                        </a:spcBef>
                        <a:spcAft>
                          <a:spcPts val="0"/>
                        </a:spcAft>
                        <a:buClr>
                          <a:srgbClr val="000000"/>
                        </a:buClr>
                        <a:buSzPts val="1200"/>
                        <a:buFont typeface="Arial"/>
                        <a:buNone/>
                      </a:pPr>
                      <a:r>
                        <a:rPr lang="en-US" sz="1200" u="none" strike="noStrike" cap="none" dirty="0">
                          <a:latin typeface="Cambria" panose="02040503050406030204" pitchFamily="18" charset="0"/>
                          <a:ea typeface="Cambria" panose="02040503050406030204" pitchFamily="18" charset="0"/>
                          <a:cs typeface="Cambria"/>
                          <a:sym typeface="Cambria"/>
                        </a:rPr>
                        <a:t>2</a:t>
                      </a:r>
                      <a:endParaRPr sz="1100" u="none" strike="noStrike" cap="none" dirty="0">
                        <a:latin typeface="Cambria" panose="02040503050406030204" pitchFamily="18" charset="0"/>
                        <a:ea typeface="Cambria" panose="02040503050406030204" pitchFamily="18" charset="0"/>
                        <a:cs typeface="Cambria"/>
                        <a:sym typeface="Cambria"/>
                      </a:endParaRPr>
                    </a:p>
                  </a:txBody>
                  <a:tcPr marL="67275" marR="67275" marT="0" marB="0" anchor="ctr">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solidFill>
                      <a:schemeClr val="lt1"/>
                    </a:solidFill>
                  </a:tcPr>
                </a:tc>
                <a:tc>
                  <a:txBody>
                    <a:bodyPr/>
                    <a:lstStyle/>
                    <a:p>
                      <a:pPr marL="342900" marR="0" lvl="0" indent="-342900" algn="just" rtl="0">
                        <a:lnSpc>
                          <a:spcPct val="115000"/>
                        </a:lnSpc>
                        <a:spcBef>
                          <a:spcPts val="0"/>
                        </a:spcBef>
                        <a:spcAft>
                          <a:spcPts val="0"/>
                        </a:spcAft>
                        <a:buClr>
                          <a:srgbClr val="000000"/>
                        </a:buClr>
                        <a:buSzPts val="1200"/>
                        <a:buFont typeface="Noto Sans Symbols"/>
                        <a:buChar char="∙"/>
                      </a:pPr>
                      <a:r>
                        <a:rPr lang="en-US" sz="1200" u="none" strike="noStrike" cap="none" dirty="0">
                          <a:latin typeface="Cambria" panose="02040503050406030204" pitchFamily="18" charset="0"/>
                          <a:ea typeface="Cambria" panose="02040503050406030204" pitchFamily="18" charset="0"/>
                          <a:cs typeface="Cambria"/>
                          <a:sym typeface="Cambria"/>
                        </a:rPr>
                        <a:t>Minimum 1 assignment to be submitted by the student. </a:t>
                      </a:r>
                      <a:endParaRPr sz="1100" u="none" strike="noStrike" cap="none" dirty="0">
                        <a:latin typeface="Cambria" panose="02040503050406030204" pitchFamily="18" charset="0"/>
                        <a:ea typeface="Cambria" panose="02040503050406030204" pitchFamily="18" charset="0"/>
                        <a:cs typeface="Cambria"/>
                        <a:sym typeface="Cambria"/>
                      </a:endParaRPr>
                    </a:p>
                    <a:p>
                      <a:pPr marL="342900" marR="0" lvl="0" indent="-342900" algn="just" rtl="0">
                        <a:lnSpc>
                          <a:spcPct val="115000"/>
                        </a:lnSpc>
                        <a:spcBef>
                          <a:spcPts val="0"/>
                        </a:spcBef>
                        <a:spcAft>
                          <a:spcPts val="0"/>
                        </a:spcAft>
                        <a:buClr>
                          <a:srgbClr val="000000"/>
                        </a:buClr>
                        <a:buSzPts val="1200"/>
                        <a:buFont typeface="Noto Sans Symbols"/>
                        <a:buChar char="∙"/>
                      </a:pPr>
                      <a:r>
                        <a:rPr lang="en-US" sz="1200" u="none" strike="noStrike" cap="none" dirty="0">
                          <a:latin typeface="Cambria" panose="02040503050406030204" pitchFamily="18" charset="0"/>
                          <a:ea typeface="Cambria" panose="02040503050406030204" pitchFamily="18" charset="0"/>
                          <a:cs typeface="Cambria"/>
                          <a:sym typeface="Cambria"/>
                        </a:rPr>
                        <a:t>In case the student submits both the assignments then the best performance out of the two shall be considered for the calculation of marks associated with CA components</a:t>
                      </a:r>
                      <a:endParaRPr sz="1100" u="none" strike="noStrike" cap="none" dirty="0">
                        <a:latin typeface="Cambria" panose="02040503050406030204" pitchFamily="18" charset="0"/>
                        <a:ea typeface="Cambria" panose="02040503050406030204" pitchFamily="18" charset="0"/>
                        <a:cs typeface="Cambria"/>
                        <a:sym typeface="Cambria"/>
                      </a:endParaRPr>
                    </a:p>
                  </a:txBody>
                  <a:tcPr marL="67275" marR="67275" marT="0" marB="0">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solidFill>
                      <a:schemeClr val="lt1"/>
                    </a:solidFill>
                  </a:tcPr>
                </a:tc>
                <a:extLst>
                  <a:ext uri="{0D108BD9-81ED-4DB2-BD59-A6C34878D82A}">
                    <a16:rowId xmlns:a16="http://schemas.microsoft.com/office/drawing/2014/main" val="10001"/>
                  </a:ext>
                </a:extLst>
              </a:tr>
              <a:tr h="1239243">
                <a:tc>
                  <a:txBody>
                    <a:bodyPr/>
                    <a:lstStyle/>
                    <a:p>
                      <a:pPr marL="0" marR="0" lvl="0" indent="0" algn="ctr" rtl="0">
                        <a:lnSpc>
                          <a:spcPct val="115000"/>
                        </a:lnSpc>
                        <a:spcBef>
                          <a:spcPts val="0"/>
                        </a:spcBef>
                        <a:spcAft>
                          <a:spcPts val="0"/>
                        </a:spcAft>
                        <a:buClr>
                          <a:srgbClr val="000000"/>
                        </a:buClr>
                        <a:buSzPts val="1200"/>
                        <a:buFont typeface="Arial"/>
                        <a:buNone/>
                      </a:pPr>
                      <a:r>
                        <a:rPr lang="en-US" sz="1200" u="none" strike="noStrike" cap="none" dirty="0">
                          <a:latin typeface="Montserrat" panose="00000500000000000000" pitchFamily="2" charset="0"/>
                          <a:ea typeface="Cambria"/>
                          <a:cs typeface="Cambria"/>
                          <a:sym typeface="Cambria"/>
                        </a:rPr>
                        <a:t>2</a:t>
                      </a:r>
                      <a:endParaRPr sz="1100" u="none" strike="noStrike" cap="none" dirty="0">
                        <a:latin typeface="Montserrat" panose="00000500000000000000" pitchFamily="2" charset="0"/>
                        <a:ea typeface="Cambria"/>
                        <a:cs typeface="Cambria"/>
                        <a:sym typeface="Cambria"/>
                      </a:endParaRPr>
                    </a:p>
                  </a:txBody>
                  <a:tcPr marL="67275" marR="67275" marT="0" marB="0" anchor="ctr">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solidFill>
                      <a:schemeClr val="lt1"/>
                    </a:solidFill>
                  </a:tcPr>
                </a:tc>
                <a:tc>
                  <a:txBody>
                    <a:bodyPr/>
                    <a:lstStyle/>
                    <a:p>
                      <a:pPr marL="0" marR="0" lvl="0" indent="0" algn="just" rtl="0">
                        <a:lnSpc>
                          <a:spcPct val="115000"/>
                        </a:lnSpc>
                        <a:spcBef>
                          <a:spcPts val="0"/>
                        </a:spcBef>
                        <a:spcAft>
                          <a:spcPts val="0"/>
                        </a:spcAft>
                        <a:buClr>
                          <a:srgbClr val="000000"/>
                        </a:buClr>
                        <a:buSzPts val="1200"/>
                        <a:buFont typeface="Arial"/>
                        <a:buNone/>
                      </a:pPr>
                      <a:r>
                        <a:rPr lang="en-US" sz="1200" u="none" strike="noStrike" cap="none" dirty="0">
                          <a:latin typeface="Cambria" panose="02040503050406030204" pitchFamily="18" charset="0"/>
                          <a:ea typeface="Cambria" panose="02040503050406030204" pitchFamily="18" charset="0"/>
                          <a:cs typeface="Cambria"/>
                          <a:sym typeface="Cambria"/>
                        </a:rPr>
                        <a:t>Courses with 6 credits</a:t>
                      </a:r>
                      <a:endParaRPr sz="1100" u="none" strike="noStrike" cap="none" dirty="0">
                        <a:latin typeface="Cambria" panose="02040503050406030204" pitchFamily="18" charset="0"/>
                        <a:ea typeface="Cambria" panose="02040503050406030204" pitchFamily="18" charset="0"/>
                        <a:cs typeface="Cambria"/>
                        <a:sym typeface="Cambria"/>
                      </a:endParaRPr>
                    </a:p>
                  </a:txBody>
                  <a:tcPr marL="67275" marR="67275" marT="0" marB="0" anchor="ctr">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solidFill>
                      <a:schemeClr val="lt1"/>
                    </a:solidFill>
                  </a:tcPr>
                </a:tc>
                <a:tc>
                  <a:txBody>
                    <a:bodyPr/>
                    <a:lstStyle/>
                    <a:p>
                      <a:pPr marL="0" marR="0" lvl="0" indent="0" algn="ctr" rtl="0">
                        <a:lnSpc>
                          <a:spcPct val="115000"/>
                        </a:lnSpc>
                        <a:spcBef>
                          <a:spcPts val="0"/>
                        </a:spcBef>
                        <a:spcAft>
                          <a:spcPts val="0"/>
                        </a:spcAft>
                        <a:buClr>
                          <a:srgbClr val="000000"/>
                        </a:buClr>
                        <a:buSzPts val="1200"/>
                        <a:buFont typeface="Arial"/>
                        <a:buNone/>
                      </a:pPr>
                      <a:r>
                        <a:rPr lang="en-US" sz="1200" u="none" strike="noStrike" cap="none" dirty="0">
                          <a:latin typeface="Cambria" panose="02040503050406030204" pitchFamily="18" charset="0"/>
                          <a:ea typeface="Cambria" panose="02040503050406030204" pitchFamily="18" charset="0"/>
                          <a:cs typeface="Cambria"/>
                          <a:sym typeface="Cambria"/>
                        </a:rPr>
                        <a:t>3</a:t>
                      </a:r>
                      <a:endParaRPr sz="1100" u="none" strike="noStrike" cap="none" dirty="0">
                        <a:latin typeface="Cambria" panose="02040503050406030204" pitchFamily="18" charset="0"/>
                        <a:ea typeface="Cambria" panose="02040503050406030204" pitchFamily="18" charset="0"/>
                        <a:cs typeface="Cambria"/>
                        <a:sym typeface="Cambria"/>
                      </a:endParaRPr>
                    </a:p>
                  </a:txBody>
                  <a:tcPr marL="67275" marR="67275" marT="0" marB="0" anchor="ctr">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solidFill>
                      <a:schemeClr val="lt1"/>
                    </a:solidFill>
                  </a:tcPr>
                </a:tc>
                <a:tc>
                  <a:txBody>
                    <a:bodyPr/>
                    <a:lstStyle/>
                    <a:p>
                      <a:pPr marL="342900" marR="0" lvl="0" indent="-342900" algn="just" rtl="0">
                        <a:lnSpc>
                          <a:spcPct val="115000"/>
                        </a:lnSpc>
                        <a:spcBef>
                          <a:spcPts val="0"/>
                        </a:spcBef>
                        <a:spcAft>
                          <a:spcPts val="0"/>
                        </a:spcAft>
                        <a:buClr>
                          <a:srgbClr val="000000"/>
                        </a:buClr>
                        <a:buSzPts val="1200"/>
                        <a:buFont typeface="Noto Sans Symbols"/>
                        <a:buChar char="∙"/>
                      </a:pPr>
                      <a:r>
                        <a:rPr lang="en-US" sz="1200" u="none" strike="noStrike" cap="none" dirty="0">
                          <a:latin typeface="Cambria" panose="02040503050406030204" pitchFamily="18" charset="0"/>
                          <a:ea typeface="Cambria" panose="02040503050406030204" pitchFamily="18" charset="0"/>
                          <a:cs typeface="Cambria"/>
                          <a:sym typeface="Cambria"/>
                        </a:rPr>
                        <a:t>Minimum 2 assignments to be submitted by the student. </a:t>
                      </a:r>
                      <a:endParaRPr sz="1100" u="none" strike="noStrike" cap="none" dirty="0">
                        <a:latin typeface="Cambria" panose="02040503050406030204" pitchFamily="18" charset="0"/>
                        <a:ea typeface="Cambria" panose="02040503050406030204" pitchFamily="18" charset="0"/>
                        <a:cs typeface="Cambria"/>
                        <a:sym typeface="Cambria"/>
                      </a:endParaRPr>
                    </a:p>
                    <a:p>
                      <a:pPr marL="342900" marR="0" lvl="0" indent="-342900" algn="just" rtl="0">
                        <a:lnSpc>
                          <a:spcPct val="115000"/>
                        </a:lnSpc>
                        <a:spcBef>
                          <a:spcPts val="0"/>
                        </a:spcBef>
                        <a:spcAft>
                          <a:spcPts val="0"/>
                        </a:spcAft>
                        <a:buClr>
                          <a:srgbClr val="000000"/>
                        </a:buClr>
                        <a:buSzPts val="1200"/>
                        <a:buFont typeface="Noto Sans Symbols"/>
                        <a:buChar char="∙"/>
                      </a:pPr>
                      <a:r>
                        <a:rPr lang="en-US" sz="1200" u="none" strike="noStrike" cap="none" dirty="0">
                          <a:latin typeface="Cambria" panose="02040503050406030204" pitchFamily="18" charset="0"/>
                          <a:ea typeface="Cambria" panose="02040503050406030204" pitchFamily="18" charset="0"/>
                          <a:cs typeface="Cambria"/>
                          <a:sym typeface="Cambria"/>
                        </a:rPr>
                        <a:t>In case the student submits all three assignments then the average of best two performances out of the three shall be considered for the calculation of marks associated with CA components.</a:t>
                      </a:r>
                      <a:endParaRPr sz="1100" u="none" strike="noStrike" cap="none" dirty="0">
                        <a:latin typeface="Cambria" panose="02040503050406030204" pitchFamily="18" charset="0"/>
                        <a:ea typeface="Cambria" panose="02040503050406030204" pitchFamily="18" charset="0"/>
                        <a:cs typeface="Cambria"/>
                        <a:sym typeface="Cambria"/>
                      </a:endParaRPr>
                    </a:p>
                  </a:txBody>
                  <a:tcPr marL="67275" marR="67275" marT="0" marB="0">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solidFill>
                      <a:schemeClr val="lt1"/>
                    </a:solidFill>
                  </a:tcPr>
                </a:tc>
                <a:extLst>
                  <a:ext uri="{0D108BD9-81ED-4DB2-BD59-A6C34878D82A}">
                    <a16:rowId xmlns:a16="http://schemas.microsoft.com/office/drawing/2014/main" val="10002"/>
                  </a:ext>
                </a:extLst>
              </a:tr>
            </a:tbl>
          </a:graphicData>
        </a:graphic>
      </p:graphicFrame>
    </p:spTree>
    <p:extLst>
      <p:ext uri="{BB962C8B-B14F-4D97-AF65-F5344CB8AC3E}">
        <p14:creationId xmlns:p14="http://schemas.microsoft.com/office/powerpoint/2010/main" val="6406449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2D9E5FF-D57F-0784-7A66-9D8F9460F7B2}"/>
            </a:ext>
          </a:extLst>
        </p:cNvPr>
        <p:cNvGrpSpPr/>
        <p:nvPr/>
      </p:nvGrpSpPr>
      <p:grpSpPr>
        <a:xfrm>
          <a:off x="0" y="0"/>
          <a:ext cx="0" cy="0"/>
          <a:chOff x="0" y="0"/>
          <a:chExt cx="0" cy="0"/>
        </a:xfrm>
      </p:grpSpPr>
      <p:grpSp>
        <p:nvGrpSpPr>
          <p:cNvPr id="4" name="Group 3">
            <a:extLst>
              <a:ext uri="{FF2B5EF4-FFF2-40B4-BE49-F238E27FC236}">
                <a16:creationId xmlns:a16="http://schemas.microsoft.com/office/drawing/2014/main" id="{AE0ACBEE-3815-6886-3E11-621DFD796214}"/>
              </a:ext>
            </a:extLst>
          </p:cNvPr>
          <p:cNvGrpSpPr/>
          <p:nvPr/>
        </p:nvGrpSpPr>
        <p:grpSpPr>
          <a:xfrm>
            <a:off x="0" y="0"/>
            <a:ext cx="9144000" cy="696861"/>
            <a:chOff x="0" y="0"/>
            <a:chExt cx="12192000" cy="933210"/>
          </a:xfrm>
          <a:solidFill>
            <a:srgbClr val="FF9933"/>
          </a:solidFill>
        </p:grpSpPr>
        <p:sp>
          <p:nvSpPr>
            <p:cNvPr id="5" name="Rectangle 4">
              <a:extLst>
                <a:ext uri="{FF2B5EF4-FFF2-40B4-BE49-F238E27FC236}">
                  <a16:creationId xmlns:a16="http://schemas.microsoft.com/office/drawing/2014/main" id="{8E223A3E-7115-B626-74F8-63D415BD42FC}"/>
                </a:ext>
              </a:extLst>
            </p:cNvPr>
            <p:cNvSpPr/>
            <p:nvPr/>
          </p:nvSpPr>
          <p:spPr>
            <a:xfrm>
              <a:off x="0" y="365759"/>
              <a:ext cx="12192000" cy="154745"/>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sz="788" dirty="0"/>
            </a:p>
          </p:txBody>
        </p:sp>
        <p:pic>
          <p:nvPicPr>
            <p:cNvPr id="6" name="Picture 5">
              <a:extLst>
                <a:ext uri="{FF2B5EF4-FFF2-40B4-BE49-F238E27FC236}">
                  <a16:creationId xmlns:a16="http://schemas.microsoft.com/office/drawing/2014/main" id="{9E8FD339-04C6-946F-8559-81DB653761FC}"/>
                </a:ext>
              </a:extLst>
            </p:cNvPr>
            <p:cNvPicPr>
              <a:picLocks noChangeAspect="1"/>
            </p:cNvPicPr>
            <p:nvPr/>
          </p:nvPicPr>
          <p:blipFill>
            <a:blip r:embed="rId2"/>
            <a:stretch>
              <a:fillRect/>
            </a:stretch>
          </p:blipFill>
          <p:spPr>
            <a:xfrm>
              <a:off x="366763" y="0"/>
              <a:ext cx="1544709" cy="933210"/>
            </a:xfrm>
            <a:prstGeom prst="rect">
              <a:avLst/>
            </a:prstGeom>
            <a:grpFill/>
          </p:spPr>
        </p:pic>
        <p:pic>
          <p:nvPicPr>
            <p:cNvPr id="7" name="Picture 6">
              <a:extLst>
                <a:ext uri="{FF2B5EF4-FFF2-40B4-BE49-F238E27FC236}">
                  <a16:creationId xmlns:a16="http://schemas.microsoft.com/office/drawing/2014/main" id="{B7D13621-0275-D5C4-381B-1F30719DE361}"/>
                </a:ext>
              </a:extLst>
            </p:cNvPr>
            <p:cNvPicPr>
              <a:picLocks noChangeAspect="1"/>
            </p:cNvPicPr>
            <p:nvPr/>
          </p:nvPicPr>
          <p:blipFill>
            <a:blip r:embed="rId3"/>
            <a:stretch>
              <a:fillRect/>
            </a:stretch>
          </p:blipFill>
          <p:spPr>
            <a:xfrm>
              <a:off x="9755380" y="90145"/>
              <a:ext cx="2069857" cy="752920"/>
            </a:xfrm>
            <a:prstGeom prst="rect">
              <a:avLst/>
            </a:prstGeom>
            <a:grpFill/>
          </p:spPr>
        </p:pic>
      </p:grpSp>
      <p:sp>
        <p:nvSpPr>
          <p:cNvPr id="9" name="Google Shape;1430;p131">
            <a:extLst>
              <a:ext uri="{FF2B5EF4-FFF2-40B4-BE49-F238E27FC236}">
                <a16:creationId xmlns:a16="http://schemas.microsoft.com/office/drawing/2014/main" id="{59F1BF7C-B616-488D-A1B7-04AACCAE57CC}"/>
              </a:ext>
            </a:extLst>
          </p:cNvPr>
          <p:cNvSpPr txBox="1">
            <a:spLocks/>
          </p:cNvSpPr>
          <p:nvPr/>
        </p:nvSpPr>
        <p:spPr>
          <a:xfrm>
            <a:off x="3084059" y="500926"/>
            <a:ext cx="2582021" cy="414402"/>
          </a:xfrm>
          <a:prstGeom prst="rect">
            <a:avLst/>
          </a:prstGeom>
          <a:solidFill>
            <a:srgbClr val="001236"/>
          </a:solidFill>
        </p:spPr>
        <p:style>
          <a:lnRef idx="0">
            <a:scrgbClr r="0" g="0" b="0"/>
          </a:lnRef>
          <a:fillRef idx="0">
            <a:scrgbClr r="0" g="0" b="0"/>
          </a:fillRef>
          <a:effectRef idx="0">
            <a:scrgbClr r="0" g="0" b="0"/>
          </a:effectRef>
          <a:fontRef idx="minor">
            <a:schemeClr val="lt1"/>
          </a:fontRef>
        </p:style>
        <p:txBody>
          <a:bodyPr spcFirstLastPara="1" wrap="square" lIns="0" tIns="0" rIns="0" bIns="0" anchor="ctr" anchorCtr="0">
            <a:noAutofit/>
          </a:bodyPr>
          <a:lstStyle>
            <a:defPPr marR="0" lvl="0" algn="l" rtl="0">
              <a:lnSpc>
                <a:spcPct val="100000"/>
              </a:lnSpc>
              <a:spcBef>
                <a:spcPts val="0"/>
              </a:spcBef>
              <a:spcAft>
                <a:spcPts val="0"/>
              </a:spcAft>
            </a:defPPr>
            <a:lvl1pPr marR="0" lvl="0" algn="ctr" rtl="0">
              <a:lnSpc>
                <a:spcPct val="80000"/>
              </a:lnSpc>
              <a:spcBef>
                <a:spcPts val="0"/>
              </a:spcBef>
              <a:spcAft>
                <a:spcPts val="0"/>
              </a:spcAft>
              <a:buClr>
                <a:schemeClr val="accent2"/>
              </a:buClr>
              <a:buSzPts val="4800"/>
              <a:buFont typeface="Raleway Thin"/>
              <a:buNone/>
              <a:defRPr sz="4500" b="0" i="0" u="none" strike="noStrike" cap="none">
                <a:solidFill>
                  <a:schemeClr val="accent2"/>
                </a:solidFill>
                <a:latin typeface="Raleway Thin"/>
                <a:ea typeface="Raleway Thin"/>
                <a:cs typeface="Raleway Thin"/>
                <a:sym typeface="Raleway Thin"/>
              </a:defRPr>
            </a:lvl1pPr>
            <a:lvl2pPr marR="0" lvl="1" algn="l" rtl="0">
              <a:lnSpc>
                <a:spcPct val="80000"/>
              </a:lnSpc>
              <a:spcBef>
                <a:spcPts val="0"/>
              </a:spcBef>
              <a:spcAft>
                <a:spcPts val="0"/>
              </a:spcAft>
              <a:buClr>
                <a:schemeClr val="accent2"/>
              </a:buClr>
              <a:buSzPts val="4800"/>
              <a:buFont typeface="Raleway Thin"/>
              <a:buNone/>
              <a:defRPr sz="4800" b="0" i="0" u="none" strike="noStrike" cap="none">
                <a:solidFill>
                  <a:schemeClr val="accent2"/>
                </a:solidFill>
                <a:latin typeface="Raleway Thin"/>
                <a:ea typeface="Raleway Thin"/>
                <a:cs typeface="Raleway Thin"/>
                <a:sym typeface="Raleway Thin"/>
              </a:defRPr>
            </a:lvl2pPr>
            <a:lvl3pPr marR="0" lvl="2" algn="l" rtl="0">
              <a:lnSpc>
                <a:spcPct val="80000"/>
              </a:lnSpc>
              <a:spcBef>
                <a:spcPts val="0"/>
              </a:spcBef>
              <a:spcAft>
                <a:spcPts val="0"/>
              </a:spcAft>
              <a:buClr>
                <a:schemeClr val="accent2"/>
              </a:buClr>
              <a:buSzPts val="4800"/>
              <a:buFont typeface="Raleway Thin"/>
              <a:buNone/>
              <a:defRPr sz="4800" b="0" i="0" u="none" strike="noStrike" cap="none">
                <a:solidFill>
                  <a:schemeClr val="accent2"/>
                </a:solidFill>
                <a:latin typeface="Raleway Thin"/>
                <a:ea typeface="Raleway Thin"/>
                <a:cs typeface="Raleway Thin"/>
                <a:sym typeface="Raleway Thin"/>
              </a:defRPr>
            </a:lvl3pPr>
            <a:lvl4pPr marR="0" lvl="3" algn="l" rtl="0">
              <a:lnSpc>
                <a:spcPct val="80000"/>
              </a:lnSpc>
              <a:spcBef>
                <a:spcPts val="0"/>
              </a:spcBef>
              <a:spcAft>
                <a:spcPts val="0"/>
              </a:spcAft>
              <a:buClr>
                <a:schemeClr val="accent2"/>
              </a:buClr>
              <a:buSzPts val="4800"/>
              <a:buFont typeface="Raleway Thin"/>
              <a:buNone/>
              <a:defRPr sz="4800" b="0" i="0" u="none" strike="noStrike" cap="none">
                <a:solidFill>
                  <a:schemeClr val="accent2"/>
                </a:solidFill>
                <a:latin typeface="Raleway Thin"/>
                <a:ea typeface="Raleway Thin"/>
                <a:cs typeface="Raleway Thin"/>
                <a:sym typeface="Raleway Thin"/>
              </a:defRPr>
            </a:lvl4pPr>
            <a:lvl5pPr marR="0" lvl="4" algn="l" rtl="0">
              <a:lnSpc>
                <a:spcPct val="80000"/>
              </a:lnSpc>
              <a:spcBef>
                <a:spcPts val="0"/>
              </a:spcBef>
              <a:spcAft>
                <a:spcPts val="0"/>
              </a:spcAft>
              <a:buClr>
                <a:schemeClr val="accent2"/>
              </a:buClr>
              <a:buSzPts val="4800"/>
              <a:buFont typeface="Raleway Thin"/>
              <a:buNone/>
              <a:defRPr sz="4800" b="0" i="0" u="none" strike="noStrike" cap="none">
                <a:solidFill>
                  <a:schemeClr val="accent2"/>
                </a:solidFill>
                <a:latin typeface="Raleway Thin"/>
                <a:ea typeface="Raleway Thin"/>
                <a:cs typeface="Raleway Thin"/>
                <a:sym typeface="Raleway Thin"/>
              </a:defRPr>
            </a:lvl5pPr>
            <a:lvl6pPr marR="0" lvl="5" algn="l" rtl="0">
              <a:lnSpc>
                <a:spcPct val="80000"/>
              </a:lnSpc>
              <a:spcBef>
                <a:spcPts val="0"/>
              </a:spcBef>
              <a:spcAft>
                <a:spcPts val="0"/>
              </a:spcAft>
              <a:buClr>
                <a:schemeClr val="accent2"/>
              </a:buClr>
              <a:buSzPts val="4800"/>
              <a:buFont typeface="Raleway Thin"/>
              <a:buNone/>
              <a:defRPr sz="4800" b="0" i="0" u="none" strike="noStrike" cap="none">
                <a:solidFill>
                  <a:schemeClr val="accent2"/>
                </a:solidFill>
                <a:latin typeface="Raleway Thin"/>
                <a:ea typeface="Raleway Thin"/>
                <a:cs typeface="Raleway Thin"/>
                <a:sym typeface="Raleway Thin"/>
              </a:defRPr>
            </a:lvl6pPr>
            <a:lvl7pPr marR="0" lvl="6" algn="l" rtl="0">
              <a:lnSpc>
                <a:spcPct val="80000"/>
              </a:lnSpc>
              <a:spcBef>
                <a:spcPts val="0"/>
              </a:spcBef>
              <a:spcAft>
                <a:spcPts val="0"/>
              </a:spcAft>
              <a:buClr>
                <a:schemeClr val="accent2"/>
              </a:buClr>
              <a:buSzPts val="4800"/>
              <a:buFont typeface="Raleway Thin"/>
              <a:buNone/>
              <a:defRPr sz="4800" b="0" i="0" u="none" strike="noStrike" cap="none">
                <a:solidFill>
                  <a:schemeClr val="accent2"/>
                </a:solidFill>
                <a:latin typeface="Raleway Thin"/>
                <a:ea typeface="Raleway Thin"/>
                <a:cs typeface="Raleway Thin"/>
                <a:sym typeface="Raleway Thin"/>
              </a:defRPr>
            </a:lvl7pPr>
            <a:lvl8pPr marR="0" lvl="7" algn="l" rtl="0">
              <a:lnSpc>
                <a:spcPct val="80000"/>
              </a:lnSpc>
              <a:spcBef>
                <a:spcPts val="0"/>
              </a:spcBef>
              <a:spcAft>
                <a:spcPts val="0"/>
              </a:spcAft>
              <a:buClr>
                <a:schemeClr val="accent2"/>
              </a:buClr>
              <a:buSzPts val="4800"/>
              <a:buFont typeface="Raleway Thin"/>
              <a:buNone/>
              <a:defRPr sz="4800" b="0" i="0" u="none" strike="noStrike" cap="none">
                <a:solidFill>
                  <a:schemeClr val="accent2"/>
                </a:solidFill>
                <a:latin typeface="Raleway Thin"/>
                <a:ea typeface="Raleway Thin"/>
                <a:cs typeface="Raleway Thin"/>
                <a:sym typeface="Raleway Thin"/>
              </a:defRPr>
            </a:lvl8pPr>
            <a:lvl9pPr marR="0" lvl="8" algn="l" rtl="0">
              <a:lnSpc>
                <a:spcPct val="80000"/>
              </a:lnSpc>
              <a:spcBef>
                <a:spcPts val="0"/>
              </a:spcBef>
              <a:spcAft>
                <a:spcPts val="0"/>
              </a:spcAft>
              <a:buClr>
                <a:schemeClr val="accent2"/>
              </a:buClr>
              <a:buSzPts val="4800"/>
              <a:buFont typeface="Raleway Thin"/>
              <a:buNone/>
              <a:defRPr sz="4800" b="0" i="0" u="none" strike="noStrike" cap="none">
                <a:solidFill>
                  <a:schemeClr val="accent2"/>
                </a:solidFill>
                <a:latin typeface="Raleway Thin"/>
                <a:ea typeface="Raleway Thin"/>
                <a:cs typeface="Raleway Thin"/>
                <a:sym typeface="Raleway Thin"/>
              </a:defRPr>
            </a:lvl9pPr>
          </a:lstStyle>
          <a:p>
            <a:r>
              <a:rPr lang="en-US" sz="2400" b="1" dirty="0">
                <a:solidFill>
                  <a:schemeClr val="lt1"/>
                </a:solidFill>
                <a:latin typeface="Cambria" panose="02040503050406030204" pitchFamily="18" charset="0"/>
                <a:ea typeface="Cambria" panose="02040503050406030204" pitchFamily="18" charset="0"/>
                <a:cs typeface="Cambria"/>
                <a:sym typeface="Cambria"/>
              </a:rPr>
              <a:t>Assignments</a:t>
            </a:r>
            <a:endParaRPr lang="en-US" sz="2400" b="1" dirty="0">
              <a:solidFill>
                <a:schemeClr val="lt1"/>
              </a:solidFill>
              <a:latin typeface="Cambria" panose="02040503050406030204" pitchFamily="18" charset="0"/>
              <a:ea typeface="Cambria" panose="02040503050406030204" pitchFamily="18" charset="0"/>
              <a:sym typeface="Cambria"/>
            </a:endParaRPr>
          </a:p>
        </p:txBody>
      </p:sp>
      <p:sp>
        <p:nvSpPr>
          <p:cNvPr id="12" name="Google Shape;1468;p134">
            <a:extLst>
              <a:ext uri="{FF2B5EF4-FFF2-40B4-BE49-F238E27FC236}">
                <a16:creationId xmlns:a16="http://schemas.microsoft.com/office/drawing/2014/main" id="{93ABEE61-2F16-CDE9-0B69-224F7E1CB95C}"/>
              </a:ext>
            </a:extLst>
          </p:cNvPr>
          <p:cNvSpPr txBox="1"/>
          <p:nvPr/>
        </p:nvSpPr>
        <p:spPr>
          <a:xfrm>
            <a:off x="91440" y="1109757"/>
            <a:ext cx="9052560" cy="1446509"/>
          </a:xfrm>
          <a:prstGeom prst="rect">
            <a:avLst/>
          </a:prstGeom>
          <a:noFill/>
          <a:ln>
            <a:noFill/>
          </a:ln>
        </p:spPr>
        <p:style>
          <a:lnRef idx="0">
            <a:scrgbClr r="0" g="0" b="0"/>
          </a:lnRef>
          <a:fillRef idx="0">
            <a:scrgbClr r="0" g="0" b="0"/>
          </a:fillRef>
          <a:effectRef idx="0">
            <a:scrgbClr r="0" g="0" b="0"/>
          </a:effectRef>
          <a:fontRef idx="minor">
            <a:schemeClr val="lt1"/>
          </a:fontRef>
        </p:style>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800"/>
              <a:buFont typeface="Arial"/>
              <a:buNone/>
            </a:pPr>
            <a:r>
              <a:rPr lang="en-US" sz="1800" b="1" i="0" u="none" strike="noStrike" cap="none" dirty="0">
                <a:solidFill>
                  <a:srgbClr val="001236"/>
                </a:solidFill>
                <a:latin typeface="Cambria" panose="02040503050406030204" pitchFamily="18" charset="0"/>
                <a:ea typeface="Cambria" panose="02040503050406030204" pitchFamily="18" charset="0"/>
                <a:cs typeface="Cambria"/>
                <a:sym typeface="Cambria"/>
              </a:rPr>
              <a:t>Assignments</a:t>
            </a:r>
            <a:r>
              <a:rPr lang="en-US" sz="1800" b="0" i="0" u="none" strike="noStrike" cap="none" dirty="0">
                <a:solidFill>
                  <a:srgbClr val="001236"/>
                </a:solidFill>
                <a:latin typeface="Cambria" panose="02040503050406030204" pitchFamily="18" charset="0"/>
                <a:ea typeface="Cambria" panose="02040503050406030204" pitchFamily="18" charset="0"/>
                <a:cs typeface="Cambria"/>
                <a:sym typeface="Cambria"/>
              </a:rPr>
              <a:t> shall be provided to the students through E-connect panel.</a:t>
            </a:r>
            <a:endParaRPr sz="1800" b="0" i="0" u="none" strike="noStrike" cap="none" dirty="0">
              <a:solidFill>
                <a:srgbClr val="001236"/>
              </a:solidFill>
              <a:latin typeface="Cambria" panose="02040503050406030204" pitchFamily="18" charset="0"/>
              <a:ea typeface="Cambria" panose="02040503050406030204" pitchFamily="18" charset="0"/>
              <a:cs typeface="Cambria"/>
              <a:sym typeface="Cambria"/>
            </a:endParaRPr>
          </a:p>
          <a:p>
            <a:pPr marL="0" marR="0" lvl="0" indent="0" algn="l" rtl="0">
              <a:lnSpc>
                <a:spcPct val="100000"/>
              </a:lnSpc>
              <a:spcBef>
                <a:spcPts val="0"/>
              </a:spcBef>
              <a:spcAft>
                <a:spcPts val="0"/>
              </a:spcAft>
              <a:buClr>
                <a:srgbClr val="000000"/>
              </a:buClr>
              <a:buSzPts val="1800"/>
              <a:buFont typeface="Arial"/>
              <a:buNone/>
            </a:pPr>
            <a:endParaRPr sz="1600" b="0" i="0" u="none" strike="noStrike" cap="none" dirty="0">
              <a:solidFill>
                <a:srgbClr val="001236"/>
              </a:solidFill>
              <a:latin typeface="Cambria" panose="02040503050406030204" pitchFamily="18" charset="0"/>
              <a:ea typeface="Cambria" panose="02040503050406030204" pitchFamily="18" charset="0"/>
              <a:cs typeface="Cambria"/>
              <a:sym typeface="Cambria"/>
            </a:endParaRPr>
          </a:p>
          <a:p>
            <a:pPr marL="0" marR="0" lvl="0" indent="0" algn="l" rtl="0">
              <a:lnSpc>
                <a:spcPct val="100000"/>
              </a:lnSpc>
              <a:spcBef>
                <a:spcPts val="0"/>
              </a:spcBef>
              <a:spcAft>
                <a:spcPts val="0"/>
              </a:spcAft>
              <a:buClr>
                <a:srgbClr val="000000"/>
              </a:buClr>
              <a:buSzPts val="1800"/>
              <a:buFont typeface="Arial"/>
              <a:buNone/>
            </a:pPr>
            <a:r>
              <a:rPr lang="en-US" sz="1800" b="0" i="0" u="none" strike="noStrike" cap="none" dirty="0">
                <a:solidFill>
                  <a:srgbClr val="001236"/>
                </a:solidFill>
                <a:latin typeface="Cambria" panose="02040503050406030204" pitchFamily="18" charset="0"/>
                <a:ea typeface="Cambria" panose="02040503050406030204" pitchFamily="18" charset="0"/>
                <a:cs typeface="Cambria"/>
                <a:sym typeface="Cambria"/>
              </a:rPr>
              <a:t>After downloading and printing the assignment questions, students are required to write the answers in their own handwriting followed by scanning and uploading the same through CA submission interface as per the stipulated timelines</a:t>
            </a:r>
            <a:r>
              <a:rPr lang="en-US" sz="1600" b="0" i="0" u="none" strike="noStrike" cap="none" dirty="0">
                <a:solidFill>
                  <a:srgbClr val="001236"/>
                </a:solidFill>
                <a:latin typeface="Cambria" panose="02040503050406030204" pitchFamily="18" charset="0"/>
                <a:ea typeface="Cambria" panose="02040503050406030204" pitchFamily="18" charset="0"/>
                <a:cs typeface="Cambria"/>
                <a:sym typeface="Cambria"/>
              </a:rPr>
              <a:t>.</a:t>
            </a:r>
            <a:endParaRPr sz="1600" b="0" i="0" u="none" strike="noStrike" cap="none" dirty="0">
              <a:solidFill>
                <a:srgbClr val="001236"/>
              </a:solidFill>
              <a:latin typeface="Cambria" panose="02040503050406030204" pitchFamily="18" charset="0"/>
              <a:ea typeface="Cambria" panose="02040503050406030204" pitchFamily="18" charset="0"/>
              <a:cs typeface="Cambria"/>
              <a:sym typeface="Cambria"/>
            </a:endParaRPr>
          </a:p>
        </p:txBody>
      </p:sp>
      <p:sp>
        <p:nvSpPr>
          <p:cNvPr id="14" name="Google Shape;1470;p134">
            <a:extLst>
              <a:ext uri="{FF2B5EF4-FFF2-40B4-BE49-F238E27FC236}">
                <a16:creationId xmlns:a16="http://schemas.microsoft.com/office/drawing/2014/main" id="{28CAE4F5-FB30-2CAC-5BEF-24924AEA746F}"/>
              </a:ext>
            </a:extLst>
          </p:cNvPr>
          <p:cNvSpPr/>
          <p:nvPr/>
        </p:nvSpPr>
        <p:spPr>
          <a:xfrm>
            <a:off x="275072" y="2750695"/>
            <a:ext cx="5029201" cy="1384954"/>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400"/>
              <a:buFont typeface="Arial"/>
              <a:buNone/>
            </a:pPr>
            <a:endParaRPr sz="1400" b="1" i="0" u="none" strike="noStrike" cap="none" dirty="0">
              <a:solidFill>
                <a:srgbClr val="000000"/>
              </a:solidFill>
              <a:latin typeface="Montserrat" panose="00000500000000000000" pitchFamily="2" charset="0"/>
              <a:ea typeface="Cambria"/>
              <a:cs typeface="Cambria"/>
              <a:sym typeface="Cambria"/>
            </a:endParaRPr>
          </a:p>
          <a:p>
            <a:pPr marL="0" marR="0" lvl="0" indent="0" algn="l" rtl="0">
              <a:lnSpc>
                <a:spcPct val="100000"/>
              </a:lnSpc>
              <a:spcBef>
                <a:spcPts val="0"/>
              </a:spcBef>
              <a:spcAft>
                <a:spcPts val="0"/>
              </a:spcAft>
              <a:buClr>
                <a:srgbClr val="000000"/>
              </a:buClr>
              <a:buSzPts val="1400"/>
              <a:buFont typeface="Arial"/>
              <a:buNone/>
            </a:pPr>
            <a:r>
              <a:rPr lang="en-US" sz="1400" b="1" i="0" u="none" strike="noStrike" cap="none" dirty="0">
                <a:solidFill>
                  <a:srgbClr val="000000"/>
                </a:solidFill>
                <a:latin typeface="Montserrat" panose="00000500000000000000" pitchFamily="2" charset="0"/>
                <a:ea typeface="Cambria"/>
                <a:cs typeface="Cambria"/>
                <a:sym typeface="Cambria"/>
              </a:rPr>
              <a:t>Pattern to be followed for assignments:</a:t>
            </a:r>
            <a:endParaRPr sz="1400" b="0" i="0" u="none" strike="noStrike" cap="none" dirty="0">
              <a:solidFill>
                <a:srgbClr val="000000"/>
              </a:solidFill>
              <a:latin typeface="Montserrat" panose="00000500000000000000" pitchFamily="2" charset="0"/>
              <a:ea typeface="Cambria"/>
              <a:cs typeface="Cambria"/>
              <a:sym typeface="Cambria"/>
            </a:endParaRPr>
          </a:p>
          <a:p>
            <a:pPr marL="0" marR="0" lvl="0" indent="0" algn="l" rtl="0">
              <a:lnSpc>
                <a:spcPct val="100000"/>
              </a:lnSpc>
              <a:spcBef>
                <a:spcPts val="0"/>
              </a:spcBef>
              <a:spcAft>
                <a:spcPts val="0"/>
              </a:spcAft>
              <a:buClr>
                <a:srgbClr val="000000"/>
              </a:buClr>
              <a:buSzPts val="1400"/>
              <a:buFont typeface="Arial"/>
              <a:buNone/>
            </a:pPr>
            <a:endParaRPr sz="1400" b="1" i="0" u="none" strike="noStrike" cap="none" dirty="0">
              <a:solidFill>
                <a:srgbClr val="000000"/>
              </a:solidFill>
              <a:latin typeface="Montserrat" panose="00000500000000000000" pitchFamily="2" charset="0"/>
              <a:ea typeface="Cambria"/>
              <a:cs typeface="Cambria"/>
              <a:sym typeface="Cambria"/>
            </a:endParaRPr>
          </a:p>
          <a:p>
            <a:pPr marL="0" marR="0" lvl="0" indent="-88900" algn="l" rtl="0">
              <a:lnSpc>
                <a:spcPct val="100000"/>
              </a:lnSpc>
              <a:spcBef>
                <a:spcPts val="0"/>
              </a:spcBef>
              <a:spcAft>
                <a:spcPts val="0"/>
              </a:spcAft>
              <a:buClr>
                <a:srgbClr val="000000"/>
              </a:buClr>
              <a:buSzPts val="1400"/>
              <a:buFont typeface="Noto Sans Symbols"/>
              <a:buChar char="❑"/>
            </a:pPr>
            <a:r>
              <a:rPr lang="en-US" sz="1400" b="0" i="0" u="none" strike="noStrike" cap="none" dirty="0">
                <a:solidFill>
                  <a:schemeClr val="tx1"/>
                </a:solidFill>
                <a:latin typeface="Montserrat" panose="00000500000000000000" pitchFamily="2" charset="0"/>
                <a:ea typeface="Cambria"/>
                <a:cs typeface="Cambria"/>
                <a:sym typeface="Cambria"/>
              </a:rPr>
              <a:t>  Each Assignment would consist of two questions of 10 marks each.</a:t>
            </a:r>
            <a:endParaRPr sz="1400" b="0" i="0" u="none" strike="noStrike" cap="none" dirty="0">
              <a:solidFill>
                <a:schemeClr val="tx1"/>
              </a:solidFill>
              <a:latin typeface="Montserrat" panose="00000500000000000000" pitchFamily="2" charset="0"/>
              <a:ea typeface="Cambria"/>
              <a:cs typeface="Cambria"/>
              <a:sym typeface="Cambria"/>
            </a:endParaRPr>
          </a:p>
          <a:p>
            <a:pPr marL="0" marR="0" lvl="0" indent="-88900" algn="l" rtl="0">
              <a:lnSpc>
                <a:spcPct val="100000"/>
              </a:lnSpc>
              <a:spcBef>
                <a:spcPts val="0"/>
              </a:spcBef>
              <a:spcAft>
                <a:spcPts val="0"/>
              </a:spcAft>
              <a:buClr>
                <a:srgbClr val="000000"/>
              </a:buClr>
              <a:buSzPts val="1400"/>
              <a:buFont typeface="Noto Sans Symbols"/>
              <a:buChar char="❑"/>
            </a:pPr>
            <a:r>
              <a:rPr lang="en-US" sz="1400" b="0" i="0" u="none" strike="noStrike" cap="none" dirty="0">
                <a:solidFill>
                  <a:srgbClr val="000000"/>
                </a:solidFill>
                <a:latin typeface="Montserrat" panose="00000500000000000000" pitchFamily="2" charset="0"/>
                <a:ea typeface="Cambria"/>
                <a:cs typeface="Cambria"/>
                <a:sym typeface="Cambria"/>
              </a:rPr>
              <a:t>Total marks assigned to each assignment: 20</a:t>
            </a:r>
          </a:p>
        </p:txBody>
      </p:sp>
      <p:pic>
        <p:nvPicPr>
          <p:cNvPr id="15" name="Google Shape;1467;p134" descr="C:\Users\user\Desktop\images.jpg">
            <a:extLst>
              <a:ext uri="{FF2B5EF4-FFF2-40B4-BE49-F238E27FC236}">
                <a16:creationId xmlns:a16="http://schemas.microsoft.com/office/drawing/2014/main" id="{B3133B92-0E3C-D891-0865-B589519F43A7}"/>
              </a:ext>
            </a:extLst>
          </p:cNvPr>
          <p:cNvPicPr preferRelativeResize="0"/>
          <p:nvPr/>
        </p:nvPicPr>
        <p:blipFill rotWithShape="1">
          <a:blip r:embed="rId4">
            <a:alphaModFix/>
          </a:blip>
          <a:srcRect/>
          <a:stretch/>
        </p:blipFill>
        <p:spPr>
          <a:xfrm>
            <a:off x="6396567" y="2750695"/>
            <a:ext cx="2057400" cy="2057400"/>
          </a:xfrm>
          <a:prstGeom prst="ellipse">
            <a:avLst/>
          </a:prstGeom>
          <a:noFill/>
          <a:ln w="12700" cap="rnd" cmpd="sng">
            <a:solidFill>
              <a:srgbClr val="001236"/>
            </a:solidFill>
            <a:prstDash val="solid"/>
            <a:round/>
            <a:headEnd type="none" w="sm" len="sm"/>
            <a:tailEnd type="none" w="sm" len="sm"/>
          </a:ln>
          <a:effectLst>
            <a:outerShdw blurRad="381000" dist="292100" dir="5400000" sx="-80000" sy="-18000" rotWithShape="0">
              <a:srgbClr val="000000">
                <a:alpha val="21176"/>
              </a:srgbClr>
            </a:outerShdw>
          </a:effectLst>
        </p:spPr>
      </p:pic>
    </p:spTree>
    <p:extLst>
      <p:ext uri="{BB962C8B-B14F-4D97-AF65-F5344CB8AC3E}">
        <p14:creationId xmlns:p14="http://schemas.microsoft.com/office/powerpoint/2010/main" val="159383078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A28E439-C9A9-3A28-9751-F044FFD44565}"/>
            </a:ext>
          </a:extLst>
        </p:cNvPr>
        <p:cNvGrpSpPr/>
        <p:nvPr/>
      </p:nvGrpSpPr>
      <p:grpSpPr>
        <a:xfrm>
          <a:off x="0" y="0"/>
          <a:ext cx="0" cy="0"/>
          <a:chOff x="0" y="0"/>
          <a:chExt cx="0" cy="0"/>
        </a:xfrm>
      </p:grpSpPr>
      <p:grpSp>
        <p:nvGrpSpPr>
          <p:cNvPr id="4" name="Group 3">
            <a:extLst>
              <a:ext uri="{FF2B5EF4-FFF2-40B4-BE49-F238E27FC236}">
                <a16:creationId xmlns:a16="http://schemas.microsoft.com/office/drawing/2014/main" id="{A5F78FD4-45F8-0188-E7E9-0EEB7DFDE2E3}"/>
              </a:ext>
            </a:extLst>
          </p:cNvPr>
          <p:cNvGrpSpPr/>
          <p:nvPr/>
        </p:nvGrpSpPr>
        <p:grpSpPr>
          <a:xfrm>
            <a:off x="0" y="0"/>
            <a:ext cx="9144000" cy="696861"/>
            <a:chOff x="0" y="0"/>
            <a:chExt cx="12192000" cy="933210"/>
          </a:xfrm>
          <a:solidFill>
            <a:srgbClr val="FF9933"/>
          </a:solidFill>
        </p:grpSpPr>
        <p:sp>
          <p:nvSpPr>
            <p:cNvPr id="5" name="Rectangle 4">
              <a:extLst>
                <a:ext uri="{FF2B5EF4-FFF2-40B4-BE49-F238E27FC236}">
                  <a16:creationId xmlns:a16="http://schemas.microsoft.com/office/drawing/2014/main" id="{C34ED186-095C-9B67-67E3-7982606CEB64}"/>
                </a:ext>
              </a:extLst>
            </p:cNvPr>
            <p:cNvSpPr/>
            <p:nvPr/>
          </p:nvSpPr>
          <p:spPr>
            <a:xfrm>
              <a:off x="0" y="365759"/>
              <a:ext cx="12192000" cy="154745"/>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sz="788" dirty="0"/>
            </a:p>
          </p:txBody>
        </p:sp>
        <p:pic>
          <p:nvPicPr>
            <p:cNvPr id="6" name="Picture 5">
              <a:extLst>
                <a:ext uri="{FF2B5EF4-FFF2-40B4-BE49-F238E27FC236}">
                  <a16:creationId xmlns:a16="http://schemas.microsoft.com/office/drawing/2014/main" id="{2815D924-8E74-C143-EC52-EA26D69C7074}"/>
                </a:ext>
              </a:extLst>
            </p:cNvPr>
            <p:cNvPicPr>
              <a:picLocks noChangeAspect="1"/>
            </p:cNvPicPr>
            <p:nvPr/>
          </p:nvPicPr>
          <p:blipFill>
            <a:blip r:embed="rId2"/>
            <a:stretch>
              <a:fillRect/>
            </a:stretch>
          </p:blipFill>
          <p:spPr>
            <a:xfrm>
              <a:off x="366763" y="0"/>
              <a:ext cx="1544709" cy="933210"/>
            </a:xfrm>
            <a:prstGeom prst="rect">
              <a:avLst/>
            </a:prstGeom>
            <a:grpFill/>
          </p:spPr>
        </p:pic>
        <p:pic>
          <p:nvPicPr>
            <p:cNvPr id="7" name="Picture 6">
              <a:extLst>
                <a:ext uri="{FF2B5EF4-FFF2-40B4-BE49-F238E27FC236}">
                  <a16:creationId xmlns:a16="http://schemas.microsoft.com/office/drawing/2014/main" id="{E59747E5-DD70-9517-1CB7-35F9EB2DE1C7}"/>
                </a:ext>
              </a:extLst>
            </p:cNvPr>
            <p:cNvPicPr>
              <a:picLocks noChangeAspect="1"/>
            </p:cNvPicPr>
            <p:nvPr/>
          </p:nvPicPr>
          <p:blipFill>
            <a:blip r:embed="rId3"/>
            <a:stretch>
              <a:fillRect/>
            </a:stretch>
          </p:blipFill>
          <p:spPr>
            <a:xfrm>
              <a:off x="9755380" y="90145"/>
              <a:ext cx="2069857" cy="752920"/>
            </a:xfrm>
            <a:prstGeom prst="rect">
              <a:avLst/>
            </a:prstGeom>
            <a:grpFill/>
          </p:spPr>
        </p:pic>
      </p:grpSp>
      <p:sp>
        <p:nvSpPr>
          <p:cNvPr id="9" name="Google Shape;1430;p131">
            <a:extLst>
              <a:ext uri="{FF2B5EF4-FFF2-40B4-BE49-F238E27FC236}">
                <a16:creationId xmlns:a16="http://schemas.microsoft.com/office/drawing/2014/main" id="{49683486-B14D-0D6B-0742-90DEFBF44D1B}"/>
              </a:ext>
            </a:extLst>
          </p:cNvPr>
          <p:cNvSpPr txBox="1">
            <a:spLocks/>
          </p:cNvSpPr>
          <p:nvPr/>
        </p:nvSpPr>
        <p:spPr>
          <a:xfrm>
            <a:off x="3084059" y="500926"/>
            <a:ext cx="2797452" cy="414402"/>
          </a:xfrm>
          <a:prstGeom prst="rect">
            <a:avLst/>
          </a:prstGeom>
          <a:solidFill>
            <a:srgbClr val="001236"/>
          </a:solidFill>
        </p:spPr>
        <p:style>
          <a:lnRef idx="0">
            <a:scrgbClr r="0" g="0" b="0"/>
          </a:lnRef>
          <a:fillRef idx="0">
            <a:scrgbClr r="0" g="0" b="0"/>
          </a:fillRef>
          <a:effectRef idx="0">
            <a:scrgbClr r="0" g="0" b="0"/>
          </a:effectRef>
          <a:fontRef idx="minor">
            <a:schemeClr val="lt1"/>
          </a:fontRef>
        </p:style>
        <p:txBody>
          <a:bodyPr spcFirstLastPara="1" wrap="square" lIns="0" tIns="0" rIns="0" bIns="0" anchor="ctr" anchorCtr="0">
            <a:noAutofit/>
          </a:bodyPr>
          <a:lstStyle>
            <a:defPPr marR="0" lvl="0" algn="l" rtl="0">
              <a:lnSpc>
                <a:spcPct val="100000"/>
              </a:lnSpc>
              <a:spcBef>
                <a:spcPts val="0"/>
              </a:spcBef>
              <a:spcAft>
                <a:spcPts val="0"/>
              </a:spcAft>
            </a:defPPr>
            <a:lvl1pPr marR="0" lvl="0" algn="ctr" rtl="0">
              <a:lnSpc>
                <a:spcPct val="80000"/>
              </a:lnSpc>
              <a:spcBef>
                <a:spcPts val="0"/>
              </a:spcBef>
              <a:spcAft>
                <a:spcPts val="0"/>
              </a:spcAft>
              <a:buClr>
                <a:schemeClr val="accent2"/>
              </a:buClr>
              <a:buSzPts val="4800"/>
              <a:buFont typeface="Raleway Thin"/>
              <a:buNone/>
              <a:defRPr sz="4500" b="0" i="0" u="none" strike="noStrike" cap="none">
                <a:solidFill>
                  <a:schemeClr val="accent2"/>
                </a:solidFill>
                <a:latin typeface="Raleway Thin"/>
                <a:ea typeface="Raleway Thin"/>
                <a:cs typeface="Raleway Thin"/>
                <a:sym typeface="Raleway Thin"/>
              </a:defRPr>
            </a:lvl1pPr>
            <a:lvl2pPr marR="0" lvl="1" algn="l" rtl="0">
              <a:lnSpc>
                <a:spcPct val="80000"/>
              </a:lnSpc>
              <a:spcBef>
                <a:spcPts val="0"/>
              </a:spcBef>
              <a:spcAft>
                <a:spcPts val="0"/>
              </a:spcAft>
              <a:buClr>
                <a:schemeClr val="accent2"/>
              </a:buClr>
              <a:buSzPts val="4800"/>
              <a:buFont typeface="Raleway Thin"/>
              <a:buNone/>
              <a:defRPr sz="4800" b="0" i="0" u="none" strike="noStrike" cap="none">
                <a:solidFill>
                  <a:schemeClr val="accent2"/>
                </a:solidFill>
                <a:latin typeface="Raleway Thin"/>
                <a:ea typeface="Raleway Thin"/>
                <a:cs typeface="Raleway Thin"/>
                <a:sym typeface="Raleway Thin"/>
              </a:defRPr>
            </a:lvl2pPr>
            <a:lvl3pPr marR="0" lvl="2" algn="l" rtl="0">
              <a:lnSpc>
                <a:spcPct val="80000"/>
              </a:lnSpc>
              <a:spcBef>
                <a:spcPts val="0"/>
              </a:spcBef>
              <a:spcAft>
                <a:spcPts val="0"/>
              </a:spcAft>
              <a:buClr>
                <a:schemeClr val="accent2"/>
              </a:buClr>
              <a:buSzPts val="4800"/>
              <a:buFont typeface="Raleway Thin"/>
              <a:buNone/>
              <a:defRPr sz="4800" b="0" i="0" u="none" strike="noStrike" cap="none">
                <a:solidFill>
                  <a:schemeClr val="accent2"/>
                </a:solidFill>
                <a:latin typeface="Raleway Thin"/>
                <a:ea typeface="Raleway Thin"/>
                <a:cs typeface="Raleway Thin"/>
                <a:sym typeface="Raleway Thin"/>
              </a:defRPr>
            </a:lvl3pPr>
            <a:lvl4pPr marR="0" lvl="3" algn="l" rtl="0">
              <a:lnSpc>
                <a:spcPct val="80000"/>
              </a:lnSpc>
              <a:spcBef>
                <a:spcPts val="0"/>
              </a:spcBef>
              <a:spcAft>
                <a:spcPts val="0"/>
              </a:spcAft>
              <a:buClr>
                <a:schemeClr val="accent2"/>
              </a:buClr>
              <a:buSzPts val="4800"/>
              <a:buFont typeface="Raleway Thin"/>
              <a:buNone/>
              <a:defRPr sz="4800" b="0" i="0" u="none" strike="noStrike" cap="none">
                <a:solidFill>
                  <a:schemeClr val="accent2"/>
                </a:solidFill>
                <a:latin typeface="Raleway Thin"/>
                <a:ea typeface="Raleway Thin"/>
                <a:cs typeface="Raleway Thin"/>
                <a:sym typeface="Raleway Thin"/>
              </a:defRPr>
            </a:lvl4pPr>
            <a:lvl5pPr marR="0" lvl="4" algn="l" rtl="0">
              <a:lnSpc>
                <a:spcPct val="80000"/>
              </a:lnSpc>
              <a:spcBef>
                <a:spcPts val="0"/>
              </a:spcBef>
              <a:spcAft>
                <a:spcPts val="0"/>
              </a:spcAft>
              <a:buClr>
                <a:schemeClr val="accent2"/>
              </a:buClr>
              <a:buSzPts val="4800"/>
              <a:buFont typeface="Raleway Thin"/>
              <a:buNone/>
              <a:defRPr sz="4800" b="0" i="0" u="none" strike="noStrike" cap="none">
                <a:solidFill>
                  <a:schemeClr val="accent2"/>
                </a:solidFill>
                <a:latin typeface="Raleway Thin"/>
                <a:ea typeface="Raleway Thin"/>
                <a:cs typeface="Raleway Thin"/>
                <a:sym typeface="Raleway Thin"/>
              </a:defRPr>
            </a:lvl5pPr>
            <a:lvl6pPr marR="0" lvl="5" algn="l" rtl="0">
              <a:lnSpc>
                <a:spcPct val="80000"/>
              </a:lnSpc>
              <a:spcBef>
                <a:spcPts val="0"/>
              </a:spcBef>
              <a:spcAft>
                <a:spcPts val="0"/>
              </a:spcAft>
              <a:buClr>
                <a:schemeClr val="accent2"/>
              </a:buClr>
              <a:buSzPts val="4800"/>
              <a:buFont typeface="Raleway Thin"/>
              <a:buNone/>
              <a:defRPr sz="4800" b="0" i="0" u="none" strike="noStrike" cap="none">
                <a:solidFill>
                  <a:schemeClr val="accent2"/>
                </a:solidFill>
                <a:latin typeface="Raleway Thin"/>
                <a:ea typeface="Raleway Thin"/>
                <a:cs typeface="Raleway Thin"/>
                <a:sym typeface="Raleway Thin"/>
              </a:defRPr>
            </a:lvl6pPr>
            <a:lvl7pPr marR="0" lvl="6" algn="l" rtl="0">
              <a:lnSpc>
                <a:spcPct val="80000"/>
              </a:lnSpc>
              <a:spcBef>
                <a:spcPts val="0"/>
              </a:spcBef>
              <a:spcAft>
                <a:spcPts val="0"/>
              </a:spcAft>
              <a:buClr>
                <a:schemeClr val="accent2"/>
              </a:buClr>
              <a:buSzPts val="4800"/>
              <a:buFont typeface="Raleway Thin"/>
              <a:buNone/>
              <a:defRPr sz="4800" b="0" i="0" u="none" strike="noStrike" cap="none">
                <a:solidFill>
                  <a:schemeClr val="accent2"/>
                </a:solidFill>
                <a:latin typeface="Raleway Thin"/>
                <a:ea typeface="Raleway Thin"/>
                <a:cs typeface="Raleway Thin"/>
                <a:sym typeface="Raleway Thin"/>
              </a:defRPr>
            </a:lvl7pPr>
            <a:lvl8pPr marR="0" lvl="7" algn="l" rtl="0">
              <a:lnSpc>
                <a:spcPct val="80000"/>
              </a:lnSpc>
              <a:spcBef>
                <a:spcPts val="0"/>
              </a:spcBef>
              <a:spcAft>
                <a:spcPts val="0"/>
              </a:spcAft>
              <a:buClr>
                <a:schemeClr val="accent2"/>
              </a:buClr>
              <a:buSzPts val="4800"/>
              <a:buFont typeface="Raleway Thin"/>
              <a:buNone/>
              <a:defRPr sz="4800" b="0" i="0" u="none" strike="noStrike" cap="none">
                <a:solidFill>
                  <a:schemeClr val="accent2"/>
                </a:solidFill>
                <a:latin typeface="Raleway Thin"/>
                <a:ea typeface="Raleway Thin"/>
                <a:cs typeface="Raleway Thin"/>
                <a:sym typeface="Raleway Thin"/>
              </a:defRPr>
            </a:lvl8pPr>
            <a:lvl9pPr marR="0" lvl="8" algn="l" rtl="0">
              <a:lnSpc>
                <a:spcPct val="80000"/>
              </a:lnSpc>
              <a:spcBef>
                <a:spcPts val="0"/>
              </a:spcBef>
              <a:spcAft>
                <a:spcPts val="0"/>
              </a:spcAft>
              <a:buClr>
                <a:schemeClr val="accent2"/>
              </a:buClr>
              <a:buSzPts val="4800"/>
              <a:buFont typeface="Raleway Thin"/>
              <a:buNone/>
              <a:defRPr sz="4800" b="0" i="0" u="none" strike="noStrike" cap="none">
                <a:solidFill>
                  <a:schemeClr val="accent2"/>
                </a:solidFill>
                <a:latin typeface="Raleway Thin"/>
                <a:ea typeface="Raleway Thin"/>
                <a:cs typeface="Raleway Thin"/>
                <a:sym typeface="Raleway Thin"/>
              </a:defRPr>
            </a:lvl9pPr>
          </a:lstStyle>
          <a:p>
            <a:r>
              <a:rPr lang="en-US" sz="2000" b="1" dirty="0">
                <a:solidFill>
                  <a:schemeClr val="lt1"/>
                </a:solidFill>
                <a:latin typeface="Cambria" panose="02040503050406030204" pitchFamily="18" charset="0"/>
                <a:ea typeface="Cambria" panose="02040503050406030204" pitchFamily="18" charset="0"/>
                <a:cs typeface="Cambria"/>
                <a:sym typeface="Cambria"/>
              </a:rPr>
              <a:t>End Term Examination</a:t>
            </a:r>
            <a:endParaRPr lang="en-US" sz="2000" b="1" dirty="0">
              <a:solidFill>
                <a:schemeClr val="lt1"/>
              </a:solidFill>
              <a:latin typeface="Cambria" panose="02040503050406030204" pitchFamily="18" charset="0"/>
              <a:ea typeface="Cambria" panose="02040503050406030204" pitchFamily="18" charset="0"/>
              <a:sym typeface="Cambria"/>
            </a:endParaRPr>
          </a:p>
        </p:txBody>
      </p:sp>
      <p:sp>
        <p:nvSpPr>
          <p:cNvPr id="12" name="Google Shape;1468;p134">
            <a:extLst>
              <a:ext uri="{FF2B5EF4-FFF2-40B4-BE49-F238E27FC236}">
                <a16:creationId xmlns:a16="http://schemas.microsoft.com/office/drawing/2014/main" id="{41983575-85CD-73B8-12AF-3126B8EB3C66}"/>
              </a:ext>
            </a:extLst>
          </p:cNvPr>
          <p:cNvSpPr txBox="1"/>
          <p:nvPr/>
        </p:nvSpPr>
        <p:spPr>
          <a:xfrm>
            <a:off x="91440" y="1109757"/>
            <a:ext cx="9052560" cy="369291"/>
          </a:xfrm>
          <a:prstGeom prst="rect">
            <a:avLst/>
          </a:prstGeom>
          <a:noFill/>
          <a:ln>
            <a:noFill/>
          </a:ln>
        </p:spPr>
        <p:style>
          <a:lnRef idx="0">
            <a:scrgbClr r="0" g="0" b="0"/>
          </a:lnRef>
          <a:fillRef idx="0">
            <a:scrgbClr r="0" g="0" b="0"/>
          </a:fillRef>
          <a:effectRef idx="0">
            <a:scrgbClr r="0" g="0" b="0"/>
          </a:effectRef>
          <a:fontRef idx="minor">
            <a:schemeClr val="lt1"/>
          </a:fontRef>
        </p:style>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800"/>
              <a:buFont typeface="Arial"/>
              <a:buNone/>
            </a:pPr>
            <a:r>
              <a:rPr lang="en-US" sz="1800" b="1" i="0" u="none" strike="noStrike" cap="none" dirty="0">
                <a:solidFill>
                  <a:srgbClr val="001236"/>
                </a:solidFill>
                <a:latin typeface="Cambria" panose="02040503050406030204" pitchFamily="18" charset="0"/>
                <a:ea typeface="Cambria" panose="02040503050406030204" pitchFamily="18" charset="0"/>
                <a:cs typeface="Cambria"/>
                <a:sym typeface="Cambria"/>
              </a:rPr>
              <a:t>Conduct of End-Term </a:t>
            </a:r>
            <a:r>
              <a:rPr lang="en-US" sz="1800" b="1" dirty="0">
                <a:solidFill>
                  <a:srgbClr val="001236"/>
                </a:solidFill>
                <a:latin typeface="Cambria" panose="02040503050406030204" pitchFamily="18" charset="0"/>
                <a:ea typeface="Cambria" panose="02040503050406030204" pitchFamily="18" charset="0"/>
                <a:cs typeface="Cambria"/>
                <a:sym typeface="Cambria"/>
              </a:rPr>
              <a:t>E</a:t>
            </a:r>
            <a:r>
              <a:rPr lang="en-US" sz="1800" b="1" i="0" u="none" strike="noStrike" cap="none" dirty="0">
                <a:solidFill>
                  <a:srgbClr val="001236"/>
                </a:solidFill>
                <a:latin typeface="Cambria" panose="02040503050406030204" pitchFamily="18" charset="0"/>
                <a:ea typeface="Cambria" panose="02040503050406030204" pitchFamily="18" charset="0"/>
                <a:cs typeface="Cambria"/>
                <a:sym typeface="Cambria"/>
              </a:rPr>
              <a:t>xamination of Short Questions and Descriptive Questions</a:t>
            </a:r>
            <a:endParaRPr sz="1600" b="0" i="0" u="none" strike="noStrike" cap="none" dirty="0">
              <a:solidFill>
                <a:srgbClr val="001236"/>
              </a:solidFill>
              <a:latin typeface="Cambria" panose="02040503050406030204" pitchFamily="18" charset="0"/>
              <a:ea typeface="Cambria" panose="02040503050406030204" pitchFamily="18" charset="0"/>
              <a:cs typeface="Cambria"/>
              <a:sym typeface="Cambria"/>
            </a:endParaRPr>
          </a:p>
        </p:txBody>
      </p:sp>
      <p:sp>
        <p:nvSpPr>
          <p:cNvPr id="2" name="Google Shape;1477;p135">
            <a:extLst>
              <a:ext uri="{FF2B5EF4-FFF2-40B4-BE49-F238E27FC236}">
                <a16:creationId xmlns:a16="http://schemas.microsoft.com/office/drawing/2014/main" id="{A6D9DF6D-60C1-C4AA-3C41-43481A978311}"/>
              </a:ext>
            </a:extLst>
          </p:cNvPr>
          <p:cNvSpPr txBox="1"/>
          <p:nvPr/>
        </p:nvSpPr>
        <p:spPr>
          <a:xfrm>
            <a:off x="1765425" y="1648516"/>
            <a:ext cx="5865864" cy="338514"/>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600"/>
              <a:buFont typeface="Arial"/>
              <a:buNone/>
            </a:pPr>
            <a:r>
              <a:rPr lang="en-US" sz="1600" b="1" i="0" u="none" strike="noStrike" cap="none" dirty="0">
                <a:solidFill>
                  <a:srgbClr val="001236"/>
                </a:solidFill>
                <a:latin typeface="Cambria" panose="02040503050406030204" pitchFamily="18" charset="0"/>
                <a:ea typeface="Cambria" panose="02040503050406030204" pitchFamily="18" charset="0"/>
                <a:cs typeface="Cambria"/>
                <a:sym typeface="Cambria"/>
              </a:rPr>
              <a:t>End Term Practical/ Project Examination would consist of:</a:t>
            </a:r>
            <a:endParaRPr sz="1100" b="1" i="0" u="none" strike="noStrike" cap="none" dirty="0">
              <a:solidFill>
                <a:srgbClr val="001236"/>
              </a:solidFill>
              <a:latin typeface="Cambria" panose="02040503050406030204" pitchFamily="18" charset="0"/>
              <a:ea typeface="Cambria" panose="02040503050406030204" pitchFamily="18" charset="0"/>
              <a:cs typeface="Cambria"/>
              <a:sym typeface="Cambria"/>
            </a:endParaRPr>
          </a:p>
        </p:txBody>
      </p:sp>
      <p:grpSp>
        <p:nvGrpSpPr>
          <p:cNvPr id="10" name="Group 9">
            <a:extLst>
              <a:ext uri="{FF2B5EF4-FFF2-40B4-BE49-F238E27FC236}">
                <a16:creationId xmlns:a16="http://schemas.microsoft.com/office/drawing/2014/main" id="{9A930441-95FB-E497-EC95-32105C6DEE88}"/>
              </a:ext>
            </a:extLst>
          </p:cNvPr>
          <p:cNvGrpSpPr/>
          <p:nvPr/>
        </p:nvGrpSpPr>
        <p:grpSpPr>
          <a:xfrm>
            <a:off x="1433604" y="2200126"/>
            <a:ext cx="6553150" cy="2321799"/>
            <a:chOff x="1341145" y="2058289"/>
            <a:chExt cx="6553150" cy="2321799"/>
          </a:xfrm>
        </p:grpSpPr>
        <p:sp>
          <p:nvSpPr>
            <p:cNvPr id="3" name="Google Shape;1480;p135">
              <a:extLst>
                <a:ext uri="{FF2B5EF4-FFF2-40B4-BE49-F238E27FC236}">
                  <a16:creationId xmlns:a16="http://schemas.microsoft.com/office/drawing/2014/main" id="{2AF5B733-EB56-F28E-E978-8A63C2D2C79A}"/>
                </a:ext>
              </a:extLst>
            </p:cNvPr>
            <p:cNvSpPr/>
            <p:nvPr/>
          </p:nvSpPr>
          <p:spPr>
            <a:xfrm>
              <a:off x="1341145" y="2058289"/>
              <a:ext cx="6553150" cy="2321799"/>
            </a:xfrm>
            <a:prstGeom prst="rect">
              <a:avLst/>
            </a:prstGeom>
            <a:solidFill>
              <a:srgbClr val="001236"/>
            </a:solidFill>
            <a:ln>
              <a:noFill/>
            </a:ln>
          </p:spPr>
          <p:style>
            <a:lnRef idx="0">
              <a:scrgbClr r="0" g="0" b="0"/>
            </a:lnRef>
            <a:fillRef idx="0">
              <a:scrgbClr r="0" g="0" b="0"/>
            </a:fillRef>
            <a:effectRef idx="0">
              <a:scrgbClr r="0" g="0" b="0"/>
            </a:effectRef>
            <a:fontRef idx="minor">
              <a:schemeClr val="lt1"/>
            </a:fontRef>
          </p:style>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dirty="0">
                <a:solidFill>
                  <a:schemeClr val="lt1"/>
                </a:solidFill>
                <a:latin typeface="Montserrat" panose="00000500000000000000" pitchFamily="2" charset="0"/>
                <a:ea typeface="Cambria"/>
                <a:cs typeface="Cambria"/>
                <a:sym typeface="Cambria"/>
              </a:endParaRPr>
            </a:p>
          </p:txBody>
        </p:sp>
        <p:sp>
          <p:nvSpPr>
            <p:cNvPr id="8" name="Google Shape;1482;p135">
              <a:extLst>
                <a:ext uri="{FF2B5EF4-FFF2-40B4-BE49-F238E27FC236}">
                  <a16:creationId xmlns:a16="http://schemas.microsoft.com/office/drawing/2014/main" id="{D2F468B5-EEC5-4D7D-7151-78C86521F743}"/>
                </a:ext>
              </a:extLst>
            </p:cNvPr>
            <p:cNvSpPr/>
            <p:nvPr/>
          </p:nvSpPr>
          <p:spPr>
            <a:xfrm>
              <a:off x="1485900" y="2209669"/>
              <a:ext cx="6172200" cy="2062063"/>
            </a:xfrm>
            <a:prstGeom prst="rect">
              <a:avLst/>
            </a:prstGeom>
            <a:noFill/>
            <a:ln>
              <a:noFill/>
            </a:ln>
          </p:spPr>
          <p:txBody>
            <a:bodyPr spcFirstLastPara="1" wrap="square" lIns="91425" tIns="45700" rIns="91425" bIns="45700" anchor="t" anchorCtr="0">
              <a:spAutoFit/>
            </a:bodyPr>
            <a:lstStyle/>
            <a:p>
              <a:pPr algn="just">
                <a:buSzPts val="1600"/>
              </a:pPr>
              <a:r>
                <a:rPr lang="en-US" sz="1600" b="0" i="0" u="none" strike="noStrike" cap="none" dirty="0">
                  <a:solidFill>
                    <a:schemeClr val="bg1"/>
                  </a:solidFill>
                  <a:latin typeface="Cambria" panose="02040503050406030204" pitchFamily="18" charset="0"/>
                  <a:ea typeface="Cambria" panose="02040503050406030204" pitchFamily="18" charset="0"/>
                  <a:cs typeface="Cambria"/>
                  <a:sym typeface="Cambria"/>
                </a:rPr>
                <a:t>Schedule of viva shall be intimated to students along with the date sheet for End Term Examination.</a:t>
              </a:r>
            </a:p>
            <a:p>
              <a:pPr algn="just">
                <a:buSzPts val="1600"/>
              </a:pPr>
              <a:endParaRPr lang="en-US" sz="1600" b="0" i="0" u="none" strike="noStrike" cap="none" dirty="0">
                <a:solidFill>
                  <a:schemeClr val="bg1"/>
                </a:solidFill>
                <a:latin typeface="Cambria" panose="02040503050406030204" pitchFamily="18" charset="0"/>
                <a:ea typeface="Cambria" panose="02040503050406030204" pitchFamily="18" charset="0"/>
                <a:cs typeface="Cambria"/>
                <a:sym typeface="Cambria"/>
              </a:endParaRPr>
            </a:p>
            <a:p>
              <a:pPr marR="0" lvl="0" algn="just" rtl="0">
                <a:lnSpc>
                  <a:spcPct val="100000"/>
                </a:lnSpc>
                <a:spcBef>
                  <a:spcPts val="0"/>
                </a:spcBef>
                <a:spcAft>
                  <a:spcPts val="0"/>
                </a:spcAft>
                <a:buClr>
                  <a:srgbClr val="000000"/>
                </a:buClr>
                <a:buSzPts val="1600"/>
              </a:pPr>
              <a:r>
                <a:rPr lang="en-US" sz="1600" b="0" i="0" u="none" strike="noStrike" cap="none" dirty="0">
                  <a:solidFill>
                    <a:schemeClr val="bg1"/>
                  </a:solidFill>
                  <a:latin typeface="Cambria" panose="02040503050406030204" pitchFamily="18" charset="0"/>
                  <a:ea typeface="Cambria" panose="02040503050406030204" pitchFamily="18" charset="0"/>
                  <a:cs typeface="Cambria"/>
                  <a:sym typeface="Cambria"/>
                </a:rPr>
                <a:t>Practical/project reports will be collected by the </a:t>
              </a:r>
              <a:r>
                <a:rPr lang="en-US" sz="1600" dirty="0">
                  <a:solidFill>
                    <a:schemeClr val="bg1"/>
                  </a:solidFill>
                  <a:latin typeface="Cambria" panose="02040503050406030204" pitchFamily="18" charset="0"/>
                  <a:ea typeface="Cambria" panose="02040503050406030204" pitchFamily="18" charset="0"/>
                  <a:cs typeface="Cambria"/>
                  <a:sym typeface="Cambria"/>
                </a:rPr>
                <a:t>examiner</a:t>
              </a:r>
              <a:r>
                <a:rPr lang="en-US" sz="1600" b="0" i="0" u="none" strike="noStrike" cap="none" dirty="0">
                  <a:solidFill>
                    <a:schemeClr val="bg1"/>
                  </a:solidFill>
                  <a:latin typeface="Cambria" panose="02040503050406030204" pitchFamily="18" charset="0"/>
                  <a:ea typeface="Cambria" panose="02040503050406030204" pitchFamily="18" charset="0"/>
                  <a:cs typeface="Cambria"/>
                  <a:sym typeface="Cambria"/>
                </a:rPr>
                <a:t> of the University at the designed centers by the university.</a:t>
              </a:r>
            </a:p>
            <a:p>
              <a:pPr marR="0" lvl="0" algn="just" rtl="0">
                <a:lnSpc>
                  <a:spcPct val="100000"/>
                </a:lnSpc>
                <a:spcBef>
                  <a:spcPts val="0"/>
                </a:spcBef>
                <a:spcAft>
                  <a:spcPts val="0"/>
                </a:spcAft>
                <a:buClr>
                  <a:srgbClr val="000000"/>
                </a:buClr>
                <a:buSzPts val="1600"/>
              </a:pPr>
              <a:endParaRPr sz="1600" b="0" i="0" u="none" strike="noStrike" cap="none" dirty="0">
                <a:solidFill>
                  <a:schemeClr val="bg1"/>
                </a:solidFill>
                <a:latin typeface="Cambria" panose="02040503050406030204" pitchFamily="18" charset="0"/>
                <a:ea typeface="Cambria" panose="02040503050406030204" pitchFamily="18" charset="0"/>
                <a:cs typeface="Cambria"/>
                <a:sym typeface="Cambria"/>
              </a:endParaRPr>
            </a:p>
            <a:p>
              <a:pPr marR="0" lvl="0" algn="l" rtl="0">
                <a:lnSpc>
                  <a:spcPct val="100000"/>
                </a:lnSpc>
                <a:spcBef>
                  <a:spcPts val="0"/>
                </a:spcBef>
                <a:spcAft>
                  <a:spcPts val="0"/>
                </a:spcAft>
                <a:buClr>
                  <a:srgbClr val="000000"/>
                </a:buClr>
                <a:buSzPts val="1600"/>
              </a:pPr>
              <a:r>
                <a:rPr lang="en-US" sz="1600" b="0" i="0" u="none" strike="noStrike" cap="none" dirty="0">
                  <a:solidFill>
                    <a:schemeClr val="bg1"/>
                  </a:solidFill>
                  <a:latin typeface="Cambria" panose="02040503050406030204" pitchFamily="18" charset="0"/>
                  <a:ea typeface="Cambria" panose="02040503050406030204" pitchFamily="18" charset="0"/>
                  <a:cs typeface="Cambria"/>
                  <a:sym typeface="Cambria"/>
                </a:rPr>
                <a:t> Detailed guidelines and Instructions regarding the conduct of the LPU DE Practical/Project exam would be shared on e-Connect.</a:t>
              </a:r>
              <a:endParaRPr sz="1600" b="0" i="0" u="none" strike="noStrike" cap="none" dirty="0">
                <a:solidFill>
                  <a:schemeClr val="bg1"/>
                </a:solidFill>
                <a:latin typeface="Cambria" panose="02040503050406030204" pitchFamily="18" charset="0"/>
                <a:ea typeface="Cambria" panose="02040503050406030204" pitchFamily="18" charset="0"/>
                <a:cs typeface="Cambria"/>
                <a:sym typeface="Cambria"/>
              </a:endParaRPr>
            </a:p>
          </p:txBody>
        </p:sp>
      </p:grpSp>
      <p:pic>
        <p:nvPicPr>
          <p:cNvPr id="11" name="Google Shape;1479;p135">
            <a:extLst>
              <a:ext uri="{FF2B5EF4-FFF2-40B4-BE49-F238E27FC236}">
                <a16:creationId xmlns:a16="http://schemas.microsoft.com/office/drawing/2014/main" id="{1594661A-EE2A-77BF-8D3E-23EE9CB55748}"/>
              </a:ext>
            </a:extLst>
          </p:cNvPr>
          <p:cNvPicPr preferRelativeResize="0"/>
          <p:nvPr/>
        </p:nvPicPr>
        <p:blipFill rotWithShape="1">
          <a:blip r:embed="rId4">
            <a:alphaModFix/>
          </a:blip>
          <a:srcRect/>
          <a:stretch/>
        </p:blipFill>
        <p:spPr>
          <a:xfrm>
            <a:off x="275072" y="2177499"/>
            <a:ext cx="882173" cy="723745"/>
          </a:xfrm>
          <a:prstGeom prst="rect">
            <a:avLst/>
          </a:prstGeom>
          <a:noFill/>
          <a:ln>
            <a:noFill/>
          </a:ln>
        </p:spPr>
      </p:pic>
      <p:pic>
        <p:nvPicPr>
          <p:cNvPr id="13" name="Google Shape;1478;p135" descr="C:\Users\user\Desktop\index.png">
            <a:extLst>
              <a:ext uri="{FF2B5EF4-FFF2-40B4-BE49-F238E27FC236}">
                <a16:creationId xmlns:a16="http://schemas.microsoft.com/office/drawing/2014/main" id="{739A575C-1E99-0C50-2D1C-110215DBEC3D}"/>
              </a:ext>
            </a:extLst>
          </p:cNvPr>
          <p:cNvPicPr preferRelativeResize="0"/>
          <p:nvPr/>
        </p:nvPicPr>
        <p:blipFill rotWithShape="1">
          <a:blip r:embed="rId5">
            <a:alphaModFix/>
          </a:blip>
          <a:srcRect/>
          <a:stretch/>
        </p:blipFill>
        <p:spPr>
          <a:xfrm>
            <a:off x="8131508" y="4033742"/>
            <a:ext cx="886367" cy="864079"/>
          </a:xfrm>
          <a:prstGeom prst="ellipse">
            <a:avLst/>
          </a:prstGeom>
          <a:noFill/>
          <a:ln w="12700" cap="rnd" cmpd="sng">
            <a:solidFill>
              <a:srgbClr val="005C8A"/>
            </a:solidFill>
            <a:prstDash val="solid"/>
            <a:round/>
            <a:headEnd type="none" w="sm" len="sm"/>
            <a:tailEnd type="none" w="sm" len="sm"/>
          </a:ln>
          <a:effectLst>
            <a:outerShdw blurRad="381000" dist="292100" dir="5400000" sx="-80000" sy="-18000" rotWithShape="0">
              <a:srgbClr val="000000">
                <a:alpha val="21176"/>
              </a:srgbClr>
            </a:outerShdw>
          </a:effectLst>
        </p:spPr>
      </p:pic>
    </p:spTree>
    <p:extLst>
      <p:ext uri="{BB962C8B-B14F-4D97-AF65-F5344CB8AC3E}">
        <p14:creationId xmlns:p14="http://schemas.microsoft.com/office/powerpoint/2010/main" val="171553132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F9854B3-D8A0-DF97-7450-A7E5C5087258}"/>
            </a:ext>
          </a:extLst>
        </p:cNvPr>
        <p:cNvGrpSpPr/>
        <p:nvPr/>
      </p:nvGrpSpPr>
      <p:grpSpPr>
        <a:xfrm>
          <a:off x="0" y="0"/>
          <a:ext cx="0" cy="0"/>
          <a:chOff x="0" y="0"/>
          <a:chExt cx="0" cy="0"/>
        </a:xfrm>
      </p:grpSpPr>
      <p:grpSp>
        <p:nvGrpSpPr>
          <p:cNvPr id="4" name="Group 3">
            <a:extLst>
              <a:ext uri="{FF2B5EF4-FFF2-40B4-BE49-F238E27FC236}">
                <a16:creationId xmlns:a16="http://schemas.microsoft.com/office/drawing/2014/main" id="{2C47D2A9-2CDB-A0CF-BD48-BB20C7B85165}"/>
              </a:ext>
            </a:extLst>
          </p:cNvPr>
          <p:cNvGrpSpPr/>
          <p:nvPr/>
        </p:nvGrpSpPr>
        <p:grpSpPr>
          <a:xfrm>
            <a:off x="0" y="0"/>
            <a:ext cx="9144000" cy="696861"/>
            <a:chOff x="0" y="0"/>
            <a:chExt cx="12192000" cy="933210"/>
          </a:xfrm>
          <a:solidFill>
            <a:srgbClr val="FF9933"/>
          </a:solidFill>
        </p:grpSpPr>
        <p:sp>
          <p:nvSpPr>
            <p:cNvPr id="5" name="Rectangle 4">
              <a:extLst>
                <a:ext uri="{FF2B5EF4-FFF2-40B4-BE49-F238E27FC236}">
                  <a16:creationId xmlns:a16="http://schemas.microsoft.com/office/drawing/2014/main" id="{1D2788E7-4C9D-FC5B-2750-EE5DB124C41F}"/>
                </a:ext>
              </a:extLst>
            </p:cNvPr>
            <p:cNvSpPr/>
            <p:nvPr/>
          </p:nvSpPr>
          <p:spPr>
            <a:xfrm>
              <a:off x="0" y="365759"/>
              <a:ext cx="12192000" cy="154745"/>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sz="788" dirty="0"/>
            </a:p>
          </p:txBody>
        </p:sp>
        <p:pic>
          <p:nvPicPr>
            <p:cNvPr id="6" name="Picture 5">
              <a:extLst>
                <a:ext uri="{FF2B5EF4-FFF2-40B4-BE49-F238E27FC236}">
                  <a16:creationId xmlns:a16="http://schemas.microsoft.com/office/drawing/2014/main" id="{12900E8B-171A-F286-579D-47658E5832BB}"/>
                </a:ext>
              </a:extLst>
            </p:cNvPr>
            <p:cNvPicPr>
              <a:picLocks noChangeAspect="1"/>
            </p:cNvPicPr>
            <p:nvPr/>
          </p:nvPicPr>
          <p:blipFill>
            <a:blip r:embed="rId2"/>
            <a:stretch>
              <a:fillRect/>
            </a:stretch>
          </p:blipFill>
          <p:spPr>
            <a:xfrm>
              <a:off x="366763" y="0"/>
              <a:ext cx="1544709" cy="933210"/>
            </a:xfrm>
            <a:prstGeom prst="rect">
              <a:avLst/>
            </a:prstGeom>
            <a:grpFill/>
          </p:spPr>
        </p:pic>
        <p:pic>
          <p:nvPicPr>
            <p:cNvPr id="7" name="Picture 6">
              <a:extLst>
                <a:ext uri="{FF2B5EF4-FFF2-40B4-BE49-F238E27FC236}">
                  <a16:creationId xmlns:a16="http://schemas.microsoft.com/office/drawing/2014/main" id="{36F83539-A53C-C8E3-DFD7-8C9FA6F73AAD}"/>
                </a:ext>
              </a:extLst>
            </p:cNvPr>
            <p:cNvPicPr>
              <a:picLocks noChangeAspect="1"/>
            </p:cNvPicPr>
            <p:nvPr/>
          </p:nvPicPr>
          <p:blipFill>
            <a:blip r:embed="rId3"/>
            <a:stretch>
              <a:fillRect/>
            </a:stretch>
          </p:blipFill>
          <p:spPr>
            <a:xfrm>
              <a:off x="9755380" y="90145"/>
              <a:ext cx="2069857" cy="752920"/>
            </a:xfrm>
            <a:prstGeom prst="rect">
              <a:avLst/>
            </a:prstGeom>
            <a:grpFill/>
          </p:spPr>
        </p:pic>
      </p:grpSp>
      <p:sp>
        <p:nvSpPr>
          <p:cNvPr id="9" name="Google Shape;1430;p131">
            <a:extLst>
              <a:ext uri="{FF2B5EF4-FFF2-40B4-BE49-F238E27FC236}">
                <a16:creationId xmlns:a16="http://schemas.microsoft.com/office/drawing/2014/main" id="{EC3C537F-8FB5-EEB1-E896-53979F68F010}"/>
              </a:ext>
            </a:extLst>
          </p:cNvPr>
          <p:cNvSpPr txBox="1">
            <a:spLocks/>
          </p:cNvSpPr>
          <p:nvPr/>
        </p:nvSpPr>
        <p:spPr>
          <a:xfrm>
            <a:off x="2051508" y="647468"/>
            <a:ext cx="4647123" cy="562232"/>
          </a:xfrm>
          <a:prstGeom prst="rect">
            <a:avLst/>
          </a:prstGeom>
          <a:solidFill>
            <a:srgbClr val="001236"/>
          </a:solidFill>
        </p:spPr>
        <p:style>
          <a:lnRef idx="0">
            <a:scrgbClr r="0" g="0" b="0"/>
          </a:lnRef>
          <a:fillRef idx="0">
            <a:scrgbClr r="0" g="0" b="0"/>
          </a:fillRef>
          <a:effectRef idx="0">
            <a:scrgbClr r="0" g="0" b="0"/>
          </a:effectRef>
          <a:fontRef idx="minor">
            <a:schemeClr val="lt1"/>
          </a:fontRef>
        </p:style>
        <p:txBody>
          <a:bodyPr spcFirstLastPara="1" wrap="square" lIns="0" tIns="0" rIns="0" bIns="0" anchor="ctr" anchorCtr="0">
            <a:noAutofit/>
          </a:bodyPr>
          <a:lstStyle>
            <a:defPPr marR="0" lvl="0" algn="l" rtl="0">
              <a:lnSpc>
                <a:spcPct val="100000"/>
              </a:lnSpc>
              <a:spcBef>
                <a:spcPts val="0"/>
              </a:spcBef>
              <a:spcAft>
                <a:spcPts val="0"/>
              </a:spcAft>
            </a:defPPr>
            <a:lvl1pPr marR="0" lvl="0" algn="ctr" rtl="0">
              <a:lnSpc>
                <a:spcPct val="80000"/>
              </a:lnSpc>
              <a:spcBef>
                <a:spcPts val="0"/>
              </a:spcBef>
              <a:spcAft>
                <a:spcPts val="0"/>
              </a:spcAft>
              <a:buClr>
                <a:schemeClr val="accent2"/>
              </a:buClr>
              <a:buSzPts val="4800"/>
              <a:buFont typeface="Raleway Thin"/>
              <a:buNone/>
              <a:defRPr sz="4500" b="0" i="0" u="none" strike="noStrike" cap="none">
                <a:solidFill>
                  <a:schemeClr val="accent2"/>
                </a:solidFill>
                <a:latin typeface="Raleway Thin"/>
                <a:ea typeface="Raleway Thin"/>
                <a:cs typeface="Raleway Thin"/>
                <a:sym typeface="Raleway Thin"/>
              </a:defRPr>
            </a:lvl1pPr>
            <a:lvl2pPr marR="0" lvl="1" algn="l" rtl="0">
              <a:lnSpc>
                <a:spcPct val="80000"/>
              </a:lnSpc>
              <a:spcBef>
                <a:spcPts val="0"/>
              </a:spcBef>
              <a:spcAft>
                <a:spcPts val="0"/>
              </a:spcAft>
              <a:buClr>
                <a:schemeClr val="accent2"/>
              </a:buClr>
              <a:buSzPts val="4800"/>
              <a:buFont typeface="Raleway Thin"/>
              <a:buNone/>
              <a:defRPr sz="4800" b="0" i="0" u="none" strike="noStrike" cap="none">
                <a:solidFill>
                  <a:schemeClr val="accent2"/>
                </a:solidFill>
                <a:latin typeface="Raleway Thin"/>
                <a:ea typeface="Raleway Thin"/>
                <a:cs typeface="Raleway Thin"/>
                <a:sym typeface="Raleway Thin"/>
              </a:defRPr>
            </a:lvl2pPr>
            <a:lvl3pPr marR="0" lvl="2" algn="l" rtl="0">
              <a:lnSpc>
                <a:spcPct val="80000"/>
              </a:lnSpc>
              <a:spcBef>
                <a:spcPts val="0"/>
              </a:spcBef>
              <a:spcAft>
                <a:spcPts val="0"/>
              </a:spcAft>
              <a:buClr>
                <a:schemeClr val="accent2"/>
              </a:buClr>
              <a:buSzPts val="4800"/>
              <a:buFont typeface="Raleway Thin"/>
              <a:buNone/>
              <a:defRPr sz="4800" b="0" i="0" u="none" strike="noStrike" cap="none">
                <a:solidFill>
                  <a:schemeClr val="accent2"/>
                </a:solidFill>
                <a:latin typeface="Raleway Thin"/>
                <a:ea typeface="Raleway Thin"/>
                <a:cs typeface="Raleway Thin"/>
                <a:sym typeface="Raleway Thin"/>
              </a:defRPr>
            </a:lvl3pPr>
            <a:lvl4pPr marR="0" lvl="3" algn="l" rtl="0">
              <a:lnSpc>
                <a:spcPct val="80000"/>
              </a:lnSpc>
              <a:spcBef>
                <a:spcPts val="0"/>
              </a:spcBef>
              <a:spcAft>
                <a:spcPts val="0"/>
              </a:spcAft>
              <a:buClr>
                <a:schemeClr val="accent2"/>
              </a:buClr>
              <a:buSzPts val="4800"/>
              <a:buFont typeface="Raleway Thin"/>
              <a:buNone/>
              <a:defRPr sz="4800" b="0" i="0" u="none" strike="noStrike" cap="none">
                <a:solidFill>
                  <a:schemeClr val="accent2"/>
                </a:solidFill>
                <a:latin typeface="Raleway Thin"/>
                <a:ea typeface="Raleway Thin"/>
                <a:cs typeface="Raleway Thin"/>
                <a:sym typeface="Raleway Thin"/>
              </a:defRPr>
            </a:lvl4pPr>
            <a:lvl5pPr marR="0" lvl="4" algn="l" rtl="0">
              <a:lnSpc>
                <a:spcPct val="80000"/>
              </a:lnSpc>
              <a:spcBef>
                <a:spcPts val="0"/>
              </a:spcBef>
              <a:spcAft>
                <a:spcPts val="0"/>
              </a:spcAft>
              <a:buClr>
                <a:schemeClr val="accent2"/>
              </a:buClr>
              <a:buSzPts val="4800"/>
              <a:buFont typeface="Raleway Thin"/>
              <a:buNone/>
              <a:defRPr sz="4800" b="0" i="0" u="none" strike="noStrike" cap="none">
                <a:solidFill>
                  <a:schemeClr val="accent2"/>
                </a:solidFill>
                <a:latin typeface="Raleway Thin"/>
                <a:ea typeface="Raleway Thin"/>
                <a:cs typeface="Raleway Thin"/>
                <a:sym typeface="Raleway Thin"/>
              </a:defRPr>
            </a:lvl5pPr>
            <a:lvl6pPr marR="0" lvl="5" algn="l" rtl="0">
              <a:lnSpc>
                <a:spcPct val="80000"/>
              </a:lnSpc>
              <a:spcBef>
                <a:spcPts val="0"/>
              </a:spcBef>
              <a:spcAft>
                <a:spcPts val="0"/>
              </a:spcAft>
              <a:buClr>
                <a:schemeClr val="accent2"/>
              </a:buClr>
              <a:buSzPts val="4800"/>
              <a:buFont typeface="Raleway Thin"/>
              <a:buNone/>
              <a:defRPr sz="4800" b="0" i="0" u="none" strike="noStrike" cap="none">
                <a:solidFill>
                  <a:schemeClr val="accent2"/>
                </a:solidFill>
                <a:latin typeface="Raleway Thin"/>
                <a:ea typeface="Raleway Thin"/>
                <a:cs typeface="Raleway Thin"/>
                <a:sym typeface="Raleway Thin"/>
              </a:defRPr>
            </a:lvl6pPr>
            <a:lvl7pPr marR="0" lvl="6" algn="l" rtl="0">
              <a:lnSpc>
                <a:spcPct val="80000"/>
              </a:lnSpc>
              <a:spcBef>
                <a:spcPts val="0"/>
              </a:spcBef>
              <a:spcAft>
                <a:spcPts val="0"/>
              </a:spcAft>
              <a:buClr>
                <a:schemeClr val="accent2"/>
              </a:buClr>
              <a:buSzPts val="4800"/>
              <a:buFont typeface="Raleway Thin"/>
              <a:buNone/>
              <a:defRPr sz="4800" b="0" i="0" u="none" strike="noStrike" cap="none">
                <a:solidFill>
                  <a:schemeClr val="accent2"/>
                </a:solidFill>
                <a:latin typeface="Raleway Thin"/>
                <a:ea typeface="Raleway Thin"/>
                <a:cs typeface="Raleway Thin"/>
                <a:sym typeface="Raleway Thin"/>
              </a:defRPr>
            </a:lvl7pPr>
            <a:lvl8pPr marR="0" lvl="7" algn="l" rtl="0">
              <a:lnSpc>
                <a:spcPct val="80000"/>
              </a:lnSpc>
              <a:spcBef>
                <a:spcPts val="0"/>
              </a:spcBef>
              <a:spcAft>
                <a:spcPts val="0"/>
              </a:spcAft>
              <a:buClr>
                <a:schemeClr val="accent2"/>
              </a:buClr>
              <a:buSzPts val="4800"/>
              <a:buFont typeface="Raleway Thin"/>
              <a:buNone/>
              <a:defRPr sz="4800" b="0" i="0" u="none" strike="noStrike" cap="none">
                <a:solidFill>
                  <a:schemeClr val="accent2"/>
                </a:solidFill>
                <a:latin typeface="Raleway Thin"/>
                <a:ea typeface="Raleway Thin"/>
                <a:cs typeface="Raleway Thin"/>
                <a:sym typeface="Raleway Thin"/>
              </a:defRPr>
            </a:lvl8pPr>
            <a:lvl9pPr marR="0" lvl="8" algn="l" rtl="0">
              <a:lnSpc>
                <a:spcPct val="80000"/>
              </a:lnSpc>
              <a:spcBef>
                <a:spcPts val="0"/>
              </a:spcBef>
              <a:spcAft>
                <a:spcPts val="0"/>
              </a:spcAft>
              <a:buClr>
                <a:schemeClr val="accent2"/>
              </a:buClr>
              <a:buSzPts val="4800"/>
              <a:buFont typeface="Raleway Thin"/>
              <a:buNone/>
              <a:defRPr sz="4800" b="0" i="0" u="none" strike="noStrike" cap="none">
                <a:solidFill>
                  <a:schemeClr val="accent2"/>
                </a:solidFill>
                <a:latin typeface="Raleway Thin"/>
                <a:ea typeface="Raleway Thin"/>
                <a:cs typeface="Raleway Thin"/>
                <a:sym typeface="Raleway Thin"/>
              </a:defRPr>
            </a:lvl9pPr>
          </a:lstStyle>
          <a:p>
            <a:r>
              <a:rPr lang="en-US" sz="2000" b="1" dirty="0">
                <a:solidFill>
                  <a:schemeClr val="lt1"/>
                </a:solidFill>
                <a:latin typeface="Cambria" panose="02040503050406030204" pitchFamily="18" charset="0"/>
                <a:ea typeface="Cambria" panose="02040503050406030204" pitchFamily="18" charset="0"/>
                <a:cs typeface="Cambria"/>
                <a:sym typeface="Cambria"/>
              </a:rPr>
              <a:t>Provision of Re-appear/ Re-evaluation</a:t>
            </a:r>
            <a:endParaRPr lang="en-US" sz="2000" b="1" dirty="0">
              <a:solidFill>
                <a:schemeClr val="lt1"/>
              </a:solidFill>
              <a:latin typeface="Cambria" panose="02040503050406030204" pitchFamily="18" charset="0"/>
              <a:ea typeface="Cambria" panose="02040503050406030204" pitchFamily="18" charset="0"/>
              <a:sym typeface="Cambria"/>
            </a:endParaRPr>
          </a:p>
        </p:txBody>
      </p:sp>
      <p:sp>
        <p:nvSpPr>
          <p:cNvPr id="15" name="Google Shape;1495;p136">
            <a:extLst>
              <a:ext uri="{FF2B5EF4-FFF2-40B4-BE49-F238E27FC236}">
                <a16:creationId xmlns:a16="http://schemas.microsoft.com/office/drawing/2014/main" id="{C466E580-937F-027C-6374-D599B64922E9}"/>
              </a:ext>
            </a:extLst>
          </p:cNvPr>
          <p:cNvSpPr txBox="1"/>
          <p:nvPr/>
        </p:nvSpPr>
        <p:spPr>
          <a:xfrm>
            <a:off x="723900" y="1361017"/>
            <a:ext cx="7696200" cy="2769989"/>
          </a:xfrm>
          <a:prstGeom prst="rect">
            <a:avLst/>
          </a:prstGeom>
          <a:noFill/>
          <a:ln>
            <a:noFill/>
          </a:ln>
        </p:spPr>
        <p:txBody>
          <a:bodyPr spcFirstLastPara="1" wrap="square" lIns="91425" tIns="45700" rIns="91425" bIns="45700" anchor="t" anchorCtr="0">
            <a:spAutoFit/>
          </a:bodyPr>
          <a:lstStyle/>
          <a:p>
            <a:pPr marL="0" marR="0" lvl="0" indent="0" algn="just" rtl="0">
              <a:lnSpc>
                <a:spcPct val="100000"/>
              </a:lnSpc>
              <a:spcBef>
                <a:spcPts val="0"/>
              </a:spcBef>
              <a:spcAft>
                <a:spcPts val="0"/>
              </a:spcAft>
              <a:buClr>
                <a:srgbClr val="000000"/>
              </a:buClr>
              <a:buSzPts val="1800"/>
              <a:buFont typeface="Arial"/>
              <a:buNone/>
            </a:pPr>
            <a:r>
              <a:rPr lang="en-US" sz="1800" b="1" i="0" u="none" strike="noStrike" cap="none" dirty="0">
                <a:solidFill>
                  <a:srgbClr val="001236"/>
                </a:solidFill>
                <a:latin typeface="Cambria" panose="02040503050406030204" pitchFamily="18" charset="0"/>
                <a:ea typeface="Cambria" panose="02040503050406030204" pitchFamily="18" charset="0"/>
                <a:cs typeface="Cambria"/>
                <a:sym typeface="Cambria"/>
              </a:rPr>
              <a:t>Re-appear:</a:t>
            </a:r>
            <a:r>
              <a:rPr lang="en-US" sz="1600" b="1" i="0" u="none" strike="noStrike" cap="none" dirty="0">
                <a:solidFill>
                  <a:srgbClr val="001236"/>
                </a:solidFill>
                <a:latin typeface="Cambria" panose="02040503050406030204" pitchFamily="18" charset="0"/>
                <a:ea typeface="Cambria" panose="02040503050406030204" pitchFamily="18" charset="0"/>
                <a:cs typeface="Cambria"/>
                <a:sym typeface="Cambria"/>
              </a:rPr>
              <a:t> </a:t>
            </a:r>
            <a:r>
              <a:rPr lang="en-US" sz="1600" b="0" i="0" u="none" strike="noStrike" cap="none" dirty="0">
                <a:solidFill>
                  <a:srgbClr val="000000"/>
                </a:solidFill>
                <a:latin typeface="Cambria" panose="02040503050406030204" pitchFamily="18" charset="0"/>
                <a:ea typeface="Cambria" panose="02040503050406030204" pitchFamily="18" charset="0"/>
                <a:cs typeface="Cambria"/>
                <a:sym typeface="Cambria"/>
              </a:rPr>
              <a:t>Student getting E grade in End Term Exam can register for Re-appear in any of the subsequent end term exams scheduled by the university within the maximum duration of the programme.</a:t>
            </a:r>
            <a:endParaRPr sz="1400" b="0" i="0" u="none" strike="noStrike" cap="none" dirty="0">
              <a:solidFill>
                <a:srgbClr val="000000"/>
              </a:solidFill>
              <a:latin typeface="Cambria" panose="02040503050406030204" pitchFamily="18" charset="0"/>
              <a:ea typeface="Cambria" panose="02040503050406030204" pitchFamily="18" charset="0"/>
              <a:cs typeface="Cambria"/>
              <a:sym typeface="Cambria"/>
            </a:endParaRPr>
          </a:p>
          <a:p>
            <a:pPr marL="0" marR="0" lvl="0" indent="0" algn="just" rtl="0">
              <a:lnSpc>
                <a:spcPct val="100000"/>
              </a:lnSpc>
              <a:spcBef>
                <a:spcPts val="0"/>
              </a:spcBef>
              <a:spcAft>
                <a:spcPts val="0"/>
              </a:spcAft>
              <a:buClr>
                <a:srgbClr val="000000"/>
              </a:buClr>
              <a:buSzPts val="1800"/>
              <a:buFont typeface="Arial"/>
              <a:buNone/>
            </a:pPr>
            <a:endParaRPr sz="1800" b="0" i="0" u="none" strike="noStrike" cap="none" dirty="0">
              <a:solidFill>
                <a:srgbClr val="000000"/>
              </a:solidFill>
              <a:latin typeface="Cambria" panose="02040503050406030204" pitchFamily="18" charset="0"/>
              <a:ea typeface="Cambria" panose="02040503050406030204" pitchFamily="18" charset="0"/>
              <a:cs typeface="Cambria"/>
              <a:sym typeface="Cambria"/>
            </a:endParaRPr>
          </a:p>
          <a:p>
            <a:pPr marL="0" marR="0" lvl="0" indent="0" algn="just" rtl="0">
              <a:lnSpc>
                <a:spcPct val="100000"/>
              </a:lnSpc>
              <a:spcBef>
                <a:spcPts val="0"/>
              </a:spcBef>
              <a:spcAft>
                <a:spcPts val="0"/>
              </a:spcAft>
              <a:buClr>
                <a:srgbClr val="000000"/>
              </a:buClr>
              <a:buSzPts val="1800"/>
              <a:buFont typeface="Arial"/>
              <a:buNone/>
            </a:pPr>
            <a:r>
              <a:rPr lang="en-US" sz="1800" b="1" i="0" u="none" strike="noStrike" cap="none" dirty="0">
                <a:solidFill>
                  <a:srgbClr val="001236"/>
                </a:solidFill>
                <a:latin typeface="Cambria" panose="02040503050406030204" pitchFamily="18" charset="0"/>
                <a:ea typeface="Cambria" panose="02040503050406030204" pitchFamily="18" charset="0"/>
                <a:cs typeface="Cambria"/>
                <a:sym typeface="Cambria"/>
              </a:rPr>
              <a:t>Re-appear Fee: </a:t>
            </a:r>
            <a:r>
              <a:rPr lang="en-US" sz="1600" b="0" i="0" u="none" strike="noStrike" cap="none" dirty="0">
                <a:solidFill>
                  <a:srgbClr val="000000"/>
                </a:solidFill>
                <a:latin typeface="Cambria" panose="02040503050406030204" pitchFamily="18" charset="0"/>
                <a:ea typeface="Cambria" panose="02040503050406030204" pitchFamily="18" charset="0"/>
                <a:cs typeface="Cambria"/>
                <a:sym typeface="Cambria"/>
              </a:rPr>
              <a:t>Rs. 300/- per component of the course </a:t>
            </a:r>
            <a:endParaRPr sz="1400" b="0" i="0" u="none" strike="noStrike" cap="none" dirty="0">
              <a:solidFill>
                <a:srgbClr val="000000"/>
              </a:solidFill>
              <a:latin typeface="Cambria" panose="02040503050406030204" pitchFamily="18" charset="0"/>
              <a:ea typeface="Cambria" panose="02040503050406030204" pitchFamily="18" charset="0"/>
              <a:cs typeface="Cambria"/>
              <a:sym typeface="Cambria"/>
            </a:endParaRPr>
          </a:p>
          <a:p>
            <a:pPr marL="0" marR="0" lvl="0" indent="0" algn="just" rtl="0">
              <a:lnSpc>
                <a:spcPct val="100000"/>
              </a:lnSpc>
              <a:spcBef>
                <a:spcPts val="0"/>
              </a:spcBef>
              <a:spcAft>
                <a:spcPts val="0"/>
              </a:spcAft>
              <a:buClr>
                <a:srgbClr val="000000"/>
              </a:buClr>
              <a:buSzPts val="1800"/>
              <a:buFont typeface="Arial"/>
              <a:buNone/>
            </a:pPr>
            <a:endParaRPr sz="1800" b="0" i="0" u="none" strike="noStrike" cap="none" dirty="0">
              <a:solidFill>
                <a:srgbClr val="000000"/>
              </a:solidFill>
              <a:latin typeface="Cambria" panose="02040503050406030204" pitchFamily="18" charset="0"/>
              <a:ea typeface="Cambria" panose="02040503050406030204" pitchFamily="18" charset="0"/>
              <a:cs typeface="Cambria"/>
              <a:sym typeface="Cambria"/>
            </a:endParaRPr>
          </a:p>
          <a:p>
            <a:pPr marL="0" marR="0" lvl="0" indent="0" algn="just" rtl="0">
              <a:lnSpc>
                <a:spcPct val="100000"/>
              </a:lnSpc>
              <a:spcBef>
                <a:spcPts val="0"/>
              </a:spcBef>
              <a:spcAft>
                <a:spcPts val="0"/>
              </a:spcAft>
              <a:buClr>
                <a:srgbClr val="000000"/>
              </a:buClr>
              <a:buSzPts val="1800"/>
              <a:buFont typeface="Arial"/>
              <a:buNone/>
            </a:pPr>
            <a:r>
              <a:rPr lang="en-US" sz="1800" b="1" i="0" u="none" strike="noStrike" cap="none" dirty="0">
                <a:solidFill>
                  <a:srgbClr val="001236"/>
                </a:solidFill>
                <a:latin typeface="Cambria" panose="02040503050406030204" pitchFamily="18" charset="0"/>
                <a:ea typeface="Cambria" panose="02040503050406030204" pitchFamily="18" charset="0"/>
                <a:cs typeface="Cambria"/>
                <a:sym typeface="Cambria"/>
              </a:rPr>
              <a:t>Re-evaluation: </a:t>
            </a:r>
            <a:r>
              <a:rPr lang="en-US" sz="1600" b="0" i="0" u="none" strike="noStrike" cap="none" dirty="0">
                <a:solidFill>
                  <a:srgbClr val="000000"/>
                </a:solidFill>
                <a:latin typeface="Cambria" panose="02040503050406030204" pitchFamily="18" charset="0"/>
                <a:ea typeface="Cambria" panose="02040503050406030204" pitchFamily="18" charset="0"/>
                <a:cs typeface="Cambria"/>
                <a:sym typeface="Cambria"/>
              </a:rPr>
              <a:t>Students not satisfied with their marks/ grade in the End Term Exam, can apply for Re-evaluation in that exam (Theory only)</a:t>
            </a:r>
            <a:endParaRPr sz="1400" b="0" i="0" u="none" strike="noStrike" cap="none" dirty="0">
              <a:solidFill>
                <a:srgbClr val="000000"/>
              </a:solidFill>
              <a:latin typeface="Cambria" panose="02040503050406030204" pitchFamily="18" charset="0"/>
              <a:ea typeface="Cambria" panose="02040503050406030204" pitchFamily="18" charset="0"/>
              <a:cs typeface="Cambria"/>
              <a:sym typeface="Cambria"/>
            </a:endParaRPr>
          </a:p>
          <a:p>
            <a:pPr marL="0" marR="0" lvl="0" indent="0" algn="l" rtl="0">
              <a:lnSpc>
                <a:spcPct val="100000"/>
              </a:lnSpc>
              <a:spcBef>
                <a:spcPts val="0"/>
              </a:spcBef>
              <a:spcAft>
                <a:spcPts val="0"/>
              </a:spcAft>
              <a:buClr>
                <a:srgbClr val="000000"/>
              </a:buClr>
              <a:buSzPts val="1800"/>
              <a:buFont typeface="Arial"/>
              <a:buNone/>
            </a:pPr>
            <a:endParaRPr sz="1800" b="0" i="0" u="none" strike="noStrike" cap="none" dirty="0">
              <a:solidFill>
                <a:srgbClr val="000000"/>
              </a:solidFill>
              <a:latin typeface="Cambria" panose="02040503050406030204" pitchFamily="18" charset="0"/>
              <a:ea typeface="Cambria" panose="02040503050406030204" pitchFamily="18" charset="0"/>
              <a:cs typeface="Cambria"/>
              <a:sym typeface="Cambria"/>
            </a:endParaRPr>
          </a:p>
          <a:p>
            <a:pPr marL="0" marR="0" lvl="0" indent="0" algn="l" rtl="0">
              <a:lnSpc>
                <a:spcPct val="100000"/>
              </a:lnSpc>
              <a:spcBef>
                <a:spcPts val="0"/>
              </a:spcBef>
              <a:spcAft>
                <a:spcPts val="0"/>
              </a:spcAft>
              <a:buClr>
                <a:srgbClr val="000000"/>
              </a:buClr>
              <a:buSzPts val="1800"/>
              <a:buFont typeface="Arial"/>
              <a:buNone/>
            </a:pPr>
            <a:r>
              <a:rPr lang="en-US" sz="1800" b="1" i="0" u="none" strike="noStrike" cap="none" dirty="0">
                <a:solidFill>
                  <a:srgbClr val="001236"/>
                </a:solidFill>
                <a:latin typeface="Cambria" panose="02040503050406030204" pitchFamily="18" charset="0"/>
                <a:ea typeface="Cambria" panose="02040503050406030204" pitchFamily="18" charset="0"/>
                <a:cs typeface="Cambria"/>
                <a:sym typeface="Cambria"/>
              </a:rPr>
              <a:t>Re-evaluation Fee: </a:t>
            </a:r>
            <a:r>
              <a:rPr lang="en-US" sz="1600" b="0" i="0" u="none" strike="noStrike" cap="none" dirty="0">
                <a:solidFill>
                  <a:srgbClr val="000000"/>
                </a:solidFill>
                <a:latin typeface="Cambria" panose="02040503050406030204" pitchFamily="18" charset="0"/>
                <a:ea typeface="Cambria" panose="02040503050406030204" pitchFamily="18" charset="0"/>
                <a:cs typeface="Cambria"/>
                <a:sym typeface="Cambria"/>
              </a:rPr>
              <a:t>Rs. 400/- per course </a:t>
            </a:r>
            <a:endParaRPr sz="1800" b="1" i="0" u="none" strike="noStrike" cap="none" dirty="0">
              <a:solidFill>
                <a:srgbClr val="000000"/>
              </a:solidFill>
              <a:latin typeface="Cambria" panose="02040503050406030204" pitchFamily="18" charset="0"/>
              <a:ea typeface="Cambria" panose="02040503050406030204" pitchFamily="18" charset="0"/>
              <a:cs typeface="Cambria"/>
              <a:sym typeface="Cambria"/>
            </a:endParaRPr>
          </a:p>
        </p:txBody>
      </p:sp>
      <p:grpSp>
        <p:nvGrpSpPr>
          <p:cNvPr id="16" name="Google Shape;1491;p136">
            <a:extLst>
              <a:ext uri="{FF2B5EF4-FFF2-40B4-BE49-F238E27FC236}">
                <a16:creationId xmlns:a16="http://schemas.microsoft.com/office/drawing/2014/main" id="{1B3DC561-3866-1080-6936-D1E3C9C299F8}"/>
              </a:ext>
            </a:extLst>
          </p:cNvPr>
          <p:cNvGrpSpPr/>
          <p:nvPr/>
        </p:nvGrpSpPr>
        <p:grpSpPr>
          <a:xfrm>
            <a:off x="647700" y="4299481"/>
            <a:ext cx="7772400" cy="579149"/>
            <a:chOff x="0" y="5699"/>
            <a:chExt cx="7772400" cy="579149"/>
          </a:xfrm>
          <a:noFill/>
        </p:grpSpPr>
        <p:sp>
          <p:nvSpPr>
            <p:cNvPr id="17" name="Google Shape;1492;p136">
              <a:extLst>
                <a:ext uri="{FF2B5EF4-FFF2-40B4-BE49-F238E27FC236}">
                  <a16:creationId xmlns:a16="http://schemas.microsoft.com/office/drawing/2014/main" id="{D36D18E0-CBA2-3482-B294-C31972C2BB92}"/>
                </a:ext>
              </a:extLst>
            </p:cNvPr>
            <p:cNvSpPr/>
            <p:nvPr/>
          </p:nvSpPr>
          <p:spPr>
            <a:xfrm>
              <a:off x="0" y="5699"/>
              <a:ext cx="7772400" cy="579149"/>
            </a:xfrm>
            <a:prstGeom prst="roundRect">
              <a:avLst>
                <a:gd name="adj" fmla="val 16667"/>
              </a:avLst>
            </a:prstGeom>
            <a:grpFill/>
            <a:ln>
              <a:noFill/>
            </a:ln>
          </p:spPr>
          <p:style>
            <a:lnRef idx="0">
              <a:scrgbClr r="0" g="0" b="0"/>
            </a:lnRef>
            <a:fillRef idx="0">
              <a:scrgbClr r="0" g="0" b="0"/>
            </a:fillRef>
            <a:effectRef idx="0">
              <a:scrgbClr r="0" g="0" b="0"/>
            </a:effectRef>
            <a:fontRef idx="minor">
              <a:schemeClr val="lt1"/>
            </a:fontRef>
          </p:style>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800" b="0" i="0" u="none" strike="noStrike" cap="none">
                <a:solidFill>
                  <a:srgbClr val="001236"/>
                </a:solidFill>
                <a:latin typeface="Cambria" panose="02040503050406030204" pitchFamily="18" charset="0"/>
                <a:ea typeface="Cambria" panose="02040503050406030204" pitchFamily="18" charset="0"/>
                <a:cs typeface="Arial"/>
                <a:sym typeface="Arial"/>
              </a:endParaRPr>
            </a:p>
          </p:txBody>
        </p:sp>
        <p:sp>
          <p:nvSpPr>
            <p:cNvPr id="18" name="Google Shape;1493;p136">
              <a:extLst>
                <a:ext uri="{FF2B5EF4-FFF2-40B4-BE49-F238E27FC236}">
                  <a16:creationId xmlns:a16="http://schemas.microsoft.com/office/drawing/2014/main" id="{D879C2EC-00F7-15AB-E53F-1E72298D3BD7}"/>
                </a:ext>
              </a:extLst>
            </p:cNvPr>
            <p:cNvSpPr txBox="1"/>
            <p:nvPr/>
          </p:nvSpPr>
          <p:spPr>
            <a:xfrm>
              <a:off x="28272" y="33971"/>
              <a:ext cx="7715856" cy="522605"/>
            </a:xfrm>
            <a:prstGeom prst="rect">
              <a:avLst/>
            </a:prstGeom>
            <a:grpFill/>
            <a:ln>
              <a:solidFill>
                <a:srgbClr val="001236"/>
              </a:solidFill>
            </a:ln>
          </p:spPr>
          <p:style>
            <a:lnRef idx="0">
              <a:scrgbClr r="0" g="0" b="0"/>
            </a:lnRef>
            <a:fillRef idx="0">
              <a:scrgbClr r="0" g="0" b="0"/>
            </a:fillRef>
            <a:effectRef idx="0">
              <a:scrgbClr r="0" g="0" b="0"/>
            </a:effectRef>
            <a:fontRef idx="minor">
              <a:schemeClr val="lt1"/>
            </a:fontRef>
          </p:style>
          <p:txBody>
            <a:bodyPr spcFirstLastPara="1" wrap="square" lIns="57150" tIns="57150" rIns="57150" bIns="57150" anchor="ctr" anchorCtr="0">
              <a:noAutofit/>
            </a:bodyPr>
            <a:lstStyle/>
            <a:p>
              <a:pPr marL="0" marR="0" lvl="0" indent="0" algn="ctr" rtl="0">
                <a:lnSpc>
                  <a:spcPct val="90000"/>
                </a:lnSpc>
                <a:spcBef>
                  <a:spcPts val="0"/>
                </a:spcBef>
                <a:spcAft>
                  <a:spcPts val="0"/>
                </a:spcAft>
                <a:buClr>
                  <a:srgbClr val="000000"/>
                </a:buClr>
                <a:buSzPts val="1500"/>
                <a:buFont typeface="Arial"/>
                <a:buNone/>
              </a:pPr>
              <a:r>
                <a:rPr lang="en-US" sz="1800" b="0" i="0" u="none" strike="noStrike" cap="none" dirty="0">
                  <a:solidFill>
                    <a:srgbClr val="001236"/>
                  </a:solidFill>
                  <a:latin typeface="Cambria" panose="02040503050406030204" pitchFamily="18" charset="0"/>
                  <a:ea typeface="Cambria" panose="02040503050406030204" pitchFamily="18" charset="0"/>
                  <a:cs typeface="Cambria"/>
                  <a:sym typeface="Cambria"/>
                </a:rPr>
                <a:t>Registration for both these provisions would be done only through e-Connect as per the dates announced by the University from time to time</a:t>
              </a:r>
              <a:endParaRPr sz="1800" b="0" i="0" u="none" strike="noStrike" cap="none" dirty="0">
                <a:solidFill>
                  <a:srgbClr val="001236"/>
                </a:solidFill>
                <a:latin typeface="Cambria" panose="02040503050406030204" pitchFamily="18" charset="0"/>
                <a:ea typeface="Cambria" panose="02040503050406030204" pitchFamily="18" charset="0"/>
                <a:cs typeface="Cambria"/>
                <a:sym typeface="Cambria"/>
              </a:endParaRPr>
            </a:p>
          </p:txBody>
        </p:sp>
      </p:grpSp>
    </p:spTree>
    <p:extLst>
      <p:ext uri="{BB962C8B-B14F-4D97-AF65-F5344CB8AC3E}">
        <p14:creationId xmlns:p14="http://schemas.microsoft.com/office/powerpoint/2010/main" val="91646227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91E4507-6DC6-45FD-B3EB-CED9B44D07B2}"/>
            </a:ext>
          </a:extLst>
        </p:cNvPr>
        <p:cNvGrpSpPr/>
        <p:nvPr/>
      </p:nvGrpSpPr>
      <p:grpSpPr>
        <a:xfrm>
          <a:off x="0" y="0"/>
          <a:ext cx="0" cy="0"/>
          <a:chOff x="0" y="0"/>
          <a:chExt cx="0" cy="0"/>
        </a:xfrm>
      </p:grpSpPr>
      <p:grpSp>
        <p:nvGrpSpPr>
          <p:cNvPr id="4" name="Group 3">
            <a:extLst>
              <a:ext uri="{FF2B5EF4-FFF2-40B4-BE49-F238E27FC236}">
                <a16:creationId xmlns:a16="http://schemas.microsoft.com/office/drawing/2014/main" id="{85B2C6F5-2065-FDD9-1373-13C80E27599F}"/>
              </a:ext>
            </a:extLst>
          </p:cNvPr>
          <p:cNvGrpSpPr/>
          <p:nvPr/>
        </p:nvGrpSpPr>
        <p:grpSpPr>
          <a:xfrm>
            <a:off x="0" y="0"/>
            <a:ext cx="9144000" cy="696861"/>
            <a:chOff x="0" y="0"/>
            <a:chExt cx="12192000" cy="933210"/>
          </a:xfrm>
          <a:solidFill>
            <a:srgbClr val="FF9933"/>
          </a:solidFill>
        </p:grpSpPr>
        <p:sp>
          <p:nvSpPr>
            <p:cNvPr id="5" name="Rectangle 4">
              <a:extLst>
                <a:ext uri="{FF2B5EF4-FFF2-40B4-BE49-F238E27FC236}">
                  <a16:creationId xmlns:a16="http://schemas.microsoft.com/office/drawing/2014/main" id="{1A38B943-C450-330B-92C4-00E242F212B9}"/>
                </a:ext>
              </a:extLst>
            </p:cNvPr>
            <p:cNvSpPr/>
            <p:nvPr/>
          </p:nvSpPr>
          <p:spPr>
            <a:xfrm>
              <a:off x="0" y="365759"/>
              <a:ext cx="12192000" cy="154745"/>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sz="788" dirty="0"/>
            </a:p>
          </p:txBody>
        </p:sp>
        <p:pic>
          <p:nvPicPr>
            <p:cNvPr id="6" name="Picture 5">
              <a:extLst>
                <a:ext uri="{FF2B5EF4-FFF2-40B4-BE49-F238E27FC236}">
                  <a16:creationId xmlns:a16="http://schemas.microsoft.com/office/drawing/2014/main" id="{8CE22830-3262-4DBC-7A39-51B6424C12C9}"/>
                </a:ext>
              </a:extLst>
            </p:cNvPr>
            <p:cNvPicPr>
              <a:picLocks noChangeAspect="1"/>
            </p:cNvPicPr>
            <p:nvPr/>
          </p:nvPicPr>
          <p:blipFill>
            <a:blip r:embed="rId2"/>
            <a:stretch>
              <a:fillRect/>
            </a:stretch>
          </p:blipFill>
          <p:spPr>
            <a:xfrm>
              <a:off x="366763" y="0"/>
              <a:ext cx="1544709" cy="933210"/>
            </a:xfrm>
            <a:prstGeom prst="rect">
              <a:avLst/>
            </a:prstGeom>
            <a:grpFill/>
          </p:spPr>
        </p:pic>
        <p:pic>
          <p:nvPicPr>
            <p:cNvPr id="7" name="Picture 6">
              <a:extLst>
                <a:ext uri="{FF2B5EF4-FFF2-40B4-BE49-F238E27FC236}">
                  <a16:creationId xmlns:a16="http://schemas.microsoft.com/office/drawing/2014/main" id="{A5F91525-03DF-2B11-D068-B3DF3B8F97A4}"/>
                </a:ext>
              </a:extLst>
            </p:cNvPr>
            <p:cNvPicPr>
              <a:picLocks noChangeAspect="1"/>
            </p:cNvPicPr>
            <p:nvPr/>
          </p:nvPicPr>
          <p:blipFill>
            <a:blip r:embed="rId3"/>
            <a:stretch>
              <a:fillRect/>
            </a:stretch>
          </p:blipFill>
          <p:spPr>
            <a:xfrm>
              <a:off x="9755380" y="90145"/>
              <a:ext cx="2069857" cy="752920"/>
            </a:xfrm>
            <a:prstGeom prst="rect">
              <a:avLst/>
            </a:prstGeom>
            <a:grpFill/>
          </p:spPr>
        </p:pic>
      </p:grpSp>
      <p:sp>
        <p:nvSpPr>
          <p:cNvPr id="9" name="Google Shape;1430;p131">
            <a:extLst>
              <a:ext uri="{FF2B5EF4-FFF2-40B4-BE49-F238E27FC236}">
                <a16:creationId xmlns:a16="http://schemas.microsoft.com/office/drawing/2014/main" id="{55B2DF3A-7547-F998-07E6-43D636EFEBA2}"/>
              </a:ext>
            </a:extLst>
          </p:cNvPr>
          <p:cNvSpPr txBox="1">
            <a:spLocks/>
          </p:cNvSpPr>
          <p:nvPr/>
        </p:nvSpPr>
        <p:spPr>
          <a:xfrm>
            <a:off x="3039226" y="439762"/>
            <a:ext cx="2671687" cy="435086"/>
          </a:xfrm>
          <a:prstGeom prst="rect">
            <a:avLst/>
          </a:prstGeom>
          <a:solidFill>
            <a:srgbClr val="001236"/>
          </a:solidFill>
        </p:spPr>
        <p:style>
          <a:lnRef idx="0">
            <a:scrgbClr r="0" g="0" b="0"/>
          </a:lnRef>
          <a:fillRef idx="0">
            <a:scrgbClr r="0" g="0" b="0"/>
          </a:fillRef>
          <a:effectRef idx="0">
            <a:scrgbClr r="0" g="0" b="0"/>
          </a:effectRef>
          <a:fontRef idx="minor">
            <a:schemeClr val="lt1"/>
          </a:fontRef>
        </p:style>
        <p:txBody>
          <a:bodyPr spcFirstLastPara="1" wrap="square" lIns="0" tIns="0" rIns="0" bIns="0" anchor="ctr" anchorCtr="0">
            <a:noAutofit/>
          </a:bodyPr>
          <a:lstStyle>
            <a:defPPr marR="0" lvl="0" algn="l" rtl="0">
              <a:lnSpc>
                <a:spcPct val="100000"/>
              </a:lnSpc>
              <a:spcBef>
                <a:spcPts val="0"/>
              </a:spcBef>
              <a:spcAft>
                <a:spcPts val="0"/>
              </a:spcAft>
            </a:defPPr>
            <a:lvl1pPr marR="0" lvl="0" algn="ctr" rtl="0">
              <a:lnSpc>
                <a:spcPct val="80000"/>
              </a:lnSpc>
              <a:spcBef>
                <a:spcPts val="0"/>
              </a:spcBef>
              <a:spcAft>
                <a:spcPts val="0"/>
              </a:spcAft>
              <a:buClr>
                <a:schemeClr val="accent2"/>
              </a:buClr>
              <a:buSzPts val="4800"/>
              <a:buFont typeface="Raleway Thin"/>
              <a:buNone/>
              <a:defRPr sz="4500" b="0" i="0" u="none" strike="noStrike" cap="none">
                <a:solidFill>
                  <a:schemeClr val="accent2"/>
                </a:solidFill>
                <a:latin typeface="Raleway Thin"/>
                <a:ea typeface="Raleway Thin"/>
                <a:cs typeface="Raleway Thin"/>
                <a:sym typeface="Raleway Thin"/>
              </a:defRPr>
            </a:lvl1pPr>
            <a:lvl2pPr marR="0" lvl="1" algn="l" rtl="0">
              <a:lnSpc>
                <a:spcPct val="80000"/>
              </a:lnSpc>
              <a:spcBef>
                <a:spcPts val="0"/>
              </a:spcBef>
              <a:spcAft>
                <a:spcPts val="0"/>
              </a:spcAft>
              <a:buClr>
                <a:schemeClr val="accent2"/>
              </a:buClr>
              <a:buSzPts val="4800"/>
              <a:buFont typeface="Raleway Thin"/>
              <a:buNone/>
              <a:defRPr sz="4800" b="0" i="0" u="none" strike="noStrike" cap="none">
                <a:solidFill>
                  <a:schemeClr val="accent2"/>
                </a:solidFill>
                <a:latin typeface="Raleway Thin"/>
                <a:ea typeface="Raleway Thin"/>
                <a:cs typeface="Raleway Thin"/>
                <a:sym typeface="Raleway Thin"/>
              </a:defRPr>
            </a:lvl2pPr>
            <a:lvl3pPr marR="0" lvl="2" algn="l" rtl="0">
              <a:lnSpc>
                <a:spcPct val="80000"/>
              </a:lnSpc>
              <a:spcBef>
                <a:spcPts val="0"/>
              </a:spcBef>
              <a:spcAft>
                <a:spcPts val="0"/>
              </a:spcAft>
              <a:buClr>
                <a:schemeClr val="accent2"/>
              </a:buClr>
              <a:buSzPts val="4800"/>
              <a:buFont typeface="Raleway Thin"/>
              <a:buNone/>
              <a:defRPr sz="4800" b="0" i="0" u="none" strike="noStrike" cap="none">
                <a:solidFill>
                  <a:schemeClr val="accent2"/>
                </a:solidFill>
                <a:latin typeface="Raleway Thin"/>
                <a:ea typeface="Raleway Thin"/>
                <a:cs typeface="Raleway Thin"/>
                <a:sym typeface="Raleway Thin"/>
              </a:defRPr>
            </a:lvl3pPr>
            <a:lvl4pPr marR="0" lvl="3" algn="l" rtl="0">
              <a:lnSpc>
                <a:spcPct val="80000"/>
              </a:lnSpc>
              <a:spcBef>
                <a:spcPts val="0"/>
              </a:spcBef>
              <a:spcAft>
                <a:spcPts val="0"/>
              </a:spcAft>
              <a:buClr>
                <a:schemeClr val="accent2"/>
              </a:buClr>
              <a:buSzPts val="4800"/>
              <a:buFont typeface="Raleway Thin"/>
              <a:buNone/>
              <a:defRPr sz="4800" b="0" i="0" u="none" strike="noStrike" cap="none">
                <a:solidFill>
                  <a:schemeClr val="accent2"/>
                </a:solidFill>
                <a:latin typeface="Raleway Thin"/>
                <a:ea typeface="Raleway Thin"/>
                <a:cs typeface="Raleway Thin"/>
                <a:sym typeface="Raleway Thin"/>
              </a:defRPr>
            </a:lvl4pPr>
            <a:lvl5pPr marR="0" lvl="4" algn="l" rtl="0">
              <a:lnSpc>
                <a:spcPct val="80000"/>
              </a:lnSpc>
              <a:spcBef>
                <a:spcPts val="0"/>
              </a:spcBef>
              <a:spcAft>
                <a:spcPts val="0"/>
              </a:spcAft>
              <a:buClr>
                <a:schemeClr val="accent2"/>
              </a:buClr>
              <a:buSzPts val="4800"/>
              <a:buFont typeface="Raleway Thin"/>
              <a:buNone/>
              <a:defRPr sz="4800" b="0" i="0" u="none" strike="noStrike" cap="none">
                <a:solidFill>
                  <a:schemeClr val="accent2"/>
                </a:solidFill>
                <a:latin typeface="Raleway Thin"/>
                <a:ea typeface="Raleway Thin"/>
                <a:cs typeface="Raleway Thin"/>
                <a:sym typeface="Raleway Thin"/>
              </a:defRPr>
            </a:lvl5pPr>
            <a:lvl6pPr marR="0" lvl="5" algn="l" rtl="0">
              <a:lnSpc>
                <a:spcPct val="80000"/>
              </a:lnSpc>
              <a:spcBef>
                <a:spcPts val="0"/>
              </a:spcBef>
              <a:spcAft>
                <a:spcPts val="0"/>
              </a:spcAft>
              <a:buClr>
                <a:schemeClr val="accent2"/>
              </a:buClr>
              <a:buSzPts val="4800"/>
              <a:buFont typeface="Raleway Thin"/>
              <a:buNone/>
              <a:defRPr sz="4800" b="0" i="0" u="none" strike="noStrike" cap="none">
                <a:solidFill>
                  <a:schemeClr val="accent2"/>
                </a:solidFill>
                <a:latin typeface="Raleway Thin"/>
                <a:ea typeface="Raleway Thin"/>
                <a:cs typeface="Raleway Thin"/>
                <a:sym typeface="Raleway Thin"/>
              </a:defRPr>
            </a:lvl6pPr>
            <a:lvl7pPr marR="0" lvl="6" algn="l" rtl="0">
              <a:lnSpc>
                <a:spcPct val="80000"/>
              </a:lnSpc>
              <a:spcBef>
                <a:spcPts val="0"/>
              </a:spcBef>
              <a:spcAft>
                <a:spcPts val="0"/>
              </a:spcAft>
              <a:buClr>
                <a:schemeClr val="accent2"/>
              </a:buClr>
              <a:buSzPts val="4800"/>
              <a:buFont typeface="Raleway Thin"/>
              <a:buNone/>
              <a:defRPr sz="4800" b="0" i="0" u="none" strike="noStrike" cap="none">
                <a:solidFill>
                  <a:schemeClr val="accent2"/>
                </a:solidFill>
                <a:latin typeface="Raleway Thin"/>
                <a:ea typeface="Raleway Thin"/>
                <a:cs typeface="Raleway Thin"/>
                <a:sym typeface="Raleway Thin"/>
              </a:defRPr>
            </a:lvl7pPr>
            <a:lvl8pPr marR="0" lvl="7" algn="l" rtl="0">
              <a:lnSpc>
                <a:spcPct val="80000"/>
              </a:lnSpc>
              <a:spcBef>
                <a:spcPts val="0"/>
              </a:spcBef>
              <a:spcAft>
                <a:spcPts val="0"/>
              </a:spcAft>
              <a:buClr>
                <a:schemeClr val="accent2"/>
              </a:buClr>
              <a:buSzPts val="4800"/>
              <a:buFont typeface="Raleway Thin"/>
              <a:buNone/>
              <a:defRPr sz="4800" b="0" i="0" u="none" strike="noStrike" cap="none">
                <a:solidFill>
                  <a:schemeClr val="accent2"/>
                </a:solidFill>
                <a:latin typeface="Raleway Thin"/>
                <a:ea typeface="Raleway Thin"/>
                <a:cs typeface="Raleway Thin"/>
                <a:sym typeface="Raleway Thin"/>
              </a:defRPr>
            </a:lvl8pPr>
            <a:lvl9pPr marR="0" lvl="8" algn="l" rtl="0">
              <a:lnSpc>
                <a:spcPct val="80000"/>
              </a:lnSpc>
              <a:spcBef>
                <a:spcPts val="0"/>
              </a:spcBef>
              <a:spcAft>
                <a:spcPts val="0"/>
              </a:spcAft>
              <a:buClr>
                <a:schemeClr val="accent2"/>
              </a:buClr>
              <a:buSzPts val="4800"/>
              <a:buFont typeface="Raleway Thin"/>
              <a:buNone/>
              <a:defRPr sz="4800" b="0" i="0" u="none" strike="noStrike" cap="none">
                <a:solidFill>
                  <a:schemeClr val="accent2"/>
                </a:solidFill>
                <a:latin typeface="Raleway Thin"/>
                <a:ea typeface="Raleway Thin"/>
                <a:cs typeface="Raleway Thin"/>
                <a:sym typeface="Raleway Thin"/>
              </a:defRPr>
            </a:lvl9pPr>
          </a:lstStyle>
          <a:p>
            <a:r>
              <a:rPr lang="en-US" sz="2000" b="1" dirty="0">
                <a:solidFill>
                  <a:schemeClr val="lt1"/>
                </a:solidFill>
                <a:latin typeface="Cambria" panose="02040503050406030204" pitchFamily="18" charset="0"/>
                <a:ea typeface="Cambria" panose="02040503050406030204" pitchFamily="18" charset="0"/>
                <a:cs typeface="Cambria"/>
                <a:sym typeface="Cambria"/>
              </a:rPr>
              <a:t>Passing Criteria</a:t>
            </a:r>
            <a:endParaRPr lang="en-US" sz="2000" b="1" dirty="0">
              <a:solidFill>
                <a:schemeClr val="lt1"/>
              </a:solidFill>
              <a:latin typeface="Cambria" panose="02040503050406030204" pitchFamily="18" charset="0"/>
              <a:ea typeface="Cambria" panose="02040503050406030204" pitchFamily="18" charset="0"/>
              <a:sym typeface="Cambria"/>
            </a:endParaRPr>
          </a:p>
        </p:txBody>
      </p:sp>
      <p:sp>
        <p:nvSpPr>
          <p:cNvPr id="17" name="Google Shape;1492;p136">
            <a:extLst>
              <a:ext uri="{FF2B5EF4-FFF2-40B4-BE49-F238E27FC236}">
                <a16:creationId xmlns:a16="http://schemas.microsoft.com/office/drawing/2014/main" id="{21B0AEA1-2B7C-E10B-8EE4-4E637D8261DB}"/>
              </a:ext>
            </a:extLst>
          </p:cNvPr>
          <p:cNvSpPr/>
          <p:nvPr/>
        </p:nvSpPr>
        <p:spPr>
          <a:xfrm>
            <a:off x="647700" y="4299481"/>
            <a:ext cx="7772400" cy="579149"/>
          </a:xfrm>
          <a:prstGeom prst="roundRect">
            <a:avLst>
              <a:gd name="adj" fmla="val 16667"/>
            </a:avLst>
          </a:prstGeom>
          <a:noFill/>
          <a:ln>
            <a:noFill/>
          </a:ln>
        </p:spPr>
        <p:style>
          <a:lnRef idx="0">
            <a:scrgbClr r="0" g="0" b="0"/>
          </a:lnRef>
          <a:fillRef idx="0">
            <a:scrgbClr r="0" g="0" b="0"/>
          </a:fillRef>
          <a:effectRef idx="0">
            <a:scrgbClr r="0" g="0" b="0"/>
          </a:effectRef>
          <a:fontRef idx="minor">
            <a:schemeClr val="lt1"/>
          </a:fontRef>
        </p:style>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800" b="0" i="0" u="none" strike="noStrike" cap="none">
              <a:solidFill>
                <a:srgbClr val="001236"/>
              </a:solidFill>
              <a:latin typeface="Cambria" panose="02040503050406030204" pitchFamily="18" charset="0"/>
              <a:ea typeface="Cambria" panose="02040503050406030204" pitchFamily="18" charset="0"/>
              <a:cs typeface="Arial"/>
              <a:sym typeface="Arial"/>
            </a:endParaRPr>
          </a:p>
        </p:txBody>
      </p:sp>
      <p:sp>
        <p:nvSpPr>
          <p:cNvPr id="2" name="Google Shape;1502;p137">
            <a:extLst>
              <a:ext uri="{FF2B5EF4-FFF2-40B4-BE49-F238E27FC236}">
                <a16:creationId xmlns:a16="http://schemas.microsoft.com/office/drawing/2014/main" id="{6BA8E26A-FC51-7581-5208-3E047AF88BD6}"/>
              </a:ext>
            </a:extLst>
          </p:cNvPr>
          <p:cNvSpPr txBox="1"/>
          <p:nvPr/>
        </p:nvSpPr>
        <p:spPr>
          <a:xfrm>
            <a:off x="141957" y="1112026"/>
            <a:ext cx="8860086" cy="3591712"/>
          </a:xfrm>
          <a:prstGeom prst="rect">
            <a:avLst/>
          </a:prstGeom>
          <a:solidFill>
            <a:srgbClr val="001236"/>
          </a:solidFill>
          <a:ln>
            <a:noFill/>
          </a:ln>
        </p:spPr>
        <p:txBody>
          <a:bodyPr spcFirstLastPara="1" wrap="square" lIns="91425" tIns="45700" rIns="91425" bIns="45700" anchor="t" anchorCtr="0">
            <a:spAutoFit/>
          </a:bodyPr>
          <a:lstStyle/>
          <a:p>
            <a:pPr marL="0" marR="0" lvl="0" indent="0" algn="just" rtl="0">
              <a:lnSpc>
                <a:spcPct val="115000"/>
              </a:lnSpc>
              <a:spcBef>
                <a:spcPts val="0"/>
              </a:spcBef>
              <a:spcAft>
                <a:spcPts val="0"/>
              </a:spcAft>
              <a:buClr>
                <a:srgbClr val="000000"/>
              </a:buClr>
              <a:buSzPts val="1600"/>
              <a:buFont typeface="Arial"/>
              <a:buNone/>
            </a:pPr>
            <a:r>
              <a:rPr lang="en-US" sz="1600" b="0" i="0" u="none" strike="noStrike" cap="none" dirty="0">
                <a:solidFill>
                  <a:schemeClr val="lt1"/>
                </a:solidFill>
                <a:latin typeface="Cambria" panose="02040503050406030204" pitchFamily="18" charset="0"/>
                <a:ea typeface="Cambria" panose="02040503050406030204" pitchFamily="18" charset="0"/>
                <a:cs typeface="Cambria"/>
                <a:sym typeface="Cambria"/>
              </a:rPr>
              <a:t>In order to achieve pass grade in a course the learner must fulfill following minimum conditions:</a:t>
            </a:r>
          </a:p>
          <a:p>
            <a:pPr marL="457200" marR="0" lvl="0" indent="-339725" algn="just" rtl="0">
              <a:lnSpc>
                <a:spcPct val="115000"/>
              </a:lnSpc>
              <a:spcBef>
                <a:spcPts val="1000"/>
              </a:spcBef>
              <a:spcAft>
                <a:spcPts val="0"/>
              </a:spcAft>
              <a:buClr>
                <a:schemeClr val="lt1"/>
              </a:buClr>
              <a:buSzPts val="1600"/>
              <a:buFont typeface="Arial"/>
              <a:buChar char="❖"/>
            </a:pPr>
            <a:r>
              <a:rPr lang="en-US" sz="1600" b="1" i="0" u="none" strike="noStrike" cap="none" dirty="0">
                <a:solidFill>
                  <a:schemeClr val="lt1"/>
                </a:solidFill>
                <a:latin typeface="Cambria" panose="02040503050406030204" pitchFamily="18" charset="0"/>
                <a:ea typeface="Cambria" panose="02040503050406030204" pitchFamily="18" charset="0"/>
                <a:cs typeface="Cambria"/>
                <a:sym typeface="Cambria"/>
              </a:rPr>
              <a:t>Theory only course</a:t>
            </a:r>
            <a:r>
              <a:rPr lang="en-US" sz="1600" b="0" i="0" u="none" strike="noStrike" cap="none" dirty="0">
                <a:solidFill>
                  <a:schemeClr val="lt1"/>
                </a:solidFill>
                <a:latin typeface="Cambria" panose="02040503050406030204" pitchFamily="18" charset="0"/>
                <a:ea typeface="Cambria" panose="02040503050406030204" pitchFamily="18" charset="0"/>
                <a:cs typeface="Cambria"/>
                <a:sym typeface="Cambria"/>
              </a:rPr>
              <a:t>: Score 30% marks in ETE along with 40% marks overall in all components when combined together (CA and ETE).  </a:t>
            </a:r>
          </a:p>
          <a:p>
            <a:pPr marL="457200" marR="0" lvl="0" indent="-339725" algn="just" rtl="0">
              <a:lnSpc>
                <a:spcPct val="115000"/>
              </a:lnSpc>
              <a:spcBef>
                <a:spcPts val="0"/>
              </a:spcBef>
              <a:spcAft>
                <a:spcPts val="0"/>
              </a:spcAft>
              <a:buClr>
                <a:schemeClr val="lt1"/>
              </a:buClr>
              <a:buSzPts val="1600"/>
              <a:buFont typeface="Arial"/>
              <a:buChar char="❖"/>
            </a:pPr>
            <a:r>
              <a:rPr lang="en-US" sz="1600" b="1" i="0" u="none" strike="noStrike" cap="none" dirty="0">
                <a:solidFill>
                  <a:schemeClr val="lt1"/>
                </a:solidFill>
                <a:latin typeface="Cambria" panose="02040503050406030204" pitchFamily="18" charset="0"/>
                <a:ea typeface="Cambria" panose="02040503050406030204" pitchFamily="18" charset="0"/>
                <a:cs typeface="Cambria"/>
                <a:sym typeface="Cambria"/>
              </a:rPr>
              <a:t>Theory and Practical course</a:t>
            </a:r>
            <a:r>
              <a:rPr lang="en-US" sz="1600" b="0" i="0" u="none" strike="noStrike" cap="none" dirty="0">
                <a:solidFill>
                  <a:schemeClr val="lt1"/>
                </a:solidFill>
                <a:latin typeface="Cambria" panose="02040503050406030204" pitchFamily="18" charset="0"/>
                <a:ea typeface="Cambria" panose="02040503050406030204" pitchFamily="18" charset="0"/>
                <a:cs typeface="Cambria"/>
                <a:sym typeface="Cambria"/>
              </a:rPr>
              <a:t>: Score 30% marks separately in ETE and ETP along with 40% marks overall in all components when combined together (CA, ETE and ETP)  </a:t>
            </a:r>
          </a:p>
          <a:p>
            <a:pPr marL="457200" marR="0" lvl="0" indent="-339725" algn="just" rtl="0">
              <a:lnSpc>
                <a:spcPct val="115000"/>
              </a:lnSpc>
              <a:spcBef>
                <a:spcPts val="0"/>
              </a:spcBef>
              <a:spcAft>
                <a:spcPts val="0"/>
              </a:spcAft>
              <a:buClr>
                <a:schemeClr val="lt1"/>
              </a:buClr>
              <a:buSzPts val="1600"/>
              <a:buFont typeface="Arial"/>
              <a:buChar char="❖"/>
            </a:pPr>
            <a:r>
              <a:rPr lang="en-US" sz="1600" b="1" i="0" u="none" strike="noStrike" cap="none" dirty="0">
                <a:solidFill>
                  <a:schemeClr val="lt1"/>
                </a:solidFill>
                <a:latin typeface="Cambria" panose="02040503050406030204" pitchFamily="18" charset="0"/>
                <a:ea typeface="Cambria" panose="02040503050406030204" pitchFamily="18" charset="0"/>
                <a:cs typeface="Cambria"/>
                <a:sym typeface="Cambria"/>
              </a:rPr>
              <a:t>Practical only course:</a:t>
            </a:r>
            <a:r>
              <a:rPr lang="en-US" sz="1600" b="0" i="0" u="none" strike="noStrike" cap="none" dirty="0">
                <a:solidFill>
                  <a:schemeClr val="lt1"/>
                </a:solidFill>
                <a:latin typeface="Cambria" panose="02040503050406030204" pitchFamily="18" charset="0"/>
                <a:ea typeface="Cambria" panose="02040503050406030204" pitchFamily="18" charset="0"/>
                <a:cs typeface="Cambria"/>
                <a:sym typeface="Cambria"/>
              </a:rPr>
              <a:t> Score 30% marks in ETP and achieve 40% marks when ETP and CA taken together. </a:t>
            </a:r>
          </a:p>
          <a:p>
            <a:pPr marL="457200" marR="0" lvl="0" indent="-339725" algn="just" rtl="0">
              <a:lnSpc>
                <a:spcPct val="115000"/>
              </a:lnSpc>
              <a:spcBef>
                <a:spcPts val="0"/>
              </a:spcBef>
              <a:spcAft>
                <a:spcPts val="0"/>
              </a:spcAft>
              <a:buClr>
                <a:schemeClr val="lt1"/>
              </a:buClr>
              <a:buSzPts val="1600"/>
              <a:buFont typeface="Arial"/>
              <a:buChar char="❖"/>
            </a:pPr>
            <a:r>
              <a:rPr lang="en-US" sz="1600" b="1" i="0" u="none" strike="noStrike" cap="none" dirty="0">
                <a:solidFill>
                  <a:schemeClr val="lt1"/>
                </a:solidFill>
                <a:latin typeface="Cambria" panose="02040503050406030204" pitchFamily="18" charset="0"/>
                <a:ea typeface="Cambria" panose="02040503050406030204" pitchFamily="18" charset="0"/>
                <a:cs typeface="Cambria"/>
                <a:sym typeface="Cambria"/>
              </a:rPr>
              <a:t>Project/Dissertation/Term Paper based course:</a:t>
            </a:r>
            <a:r>
              <a:rPr lang="en-US" sz="1600" b="0" i="0" u="none" strike="noStrike" cap="none" dirty="0">
                <a:solidFill>
                  <a:schemeClr val="lt1"/>
                </a:solidFill>
                <a:latin typeface="Cambria" panose="02040503050406030204" pitchFamily="18" charset="0"/>
                <a:ea typeface="Cambria" panose="02040503050406030204" pitchFamily="18" charset="0"/>
                <a:cs typeface="Cambria"/>
                <a:sym typeface="Cambria"/>
              </a:rPr>
              <a:t> Score 40% marks in ETP</a:t>
            </a:r>
          </a:p>
          <a:p>
            <a:pPr marL="0" marR="0" lvl="0" indent="0" algn="just" rtl="0">
              <a:lnSpc>
                <a:spcPct val="115000"/>
              </a:lnSpc>
              <a:spcBef>
                <a:spcPts val="1000"/>
              </a:spcBef>
              <a:spcAft>
                <a:spcPts val="0"/>
              </a:spcAft>
              <a:buClr>
                <a:srgbClr val="000000"/>
              </a:buClr>
              <a:buSzPts val="1600"/>
              <a:buFont typeface="Arial"/>
              <a:buNone/>
            </a:pPr>
            <a:r>
              <a:rPr lang="en-US" sz="1600" b="1" i="0" u="none" strike="noStrike" cap="none" dirty="0">
                <a:solidFill>
                  <a:schemeClr val="lt1"/>
                </a:solidFill>
                <a:latin typeface="Cambria" panose="02040503050406030204" pitchFamily="18" charset="0"/>
                <a:ea typeface="Cambria" panose="02040503050406030204" pitchFamily="18" charset="0"/>
                <a:cs typeface="Cambria"/>
                <a:sym typeface="Cambria"/>
              </a:rPr>
              <a:t>CGPA Condition: In addition to the above passing conditions, the learner must achieve minimum overall CGPA of 5 to complete the Programme successfully.</a:t>
            </a:r>
            <a:r>
              <a:rPr lang="en-US" sz="1600" b="0" i="0" u="none" strike="noStrike" cap="none" dirty="0">
                <a:solidFill>
                  <a:schemeClr val="lt1"/>
                </a:solidFill>
                <a:latin typeface="Cambria" panose="02040503050406030204" pitchFamily="18" charset="0"/>
                <a:ea typeface="Cambria" panose="02040503050406030204" pitchFamily="18" charset="0"/>
                <a:cs typeface="Cambria"/>
                <a:sym typeface="Cambria"/>
              </a:rPr>
              <a:t> </a:t>
            </a:r>
          </a:p>
          <a:p>
            <a:pPr marL="0" marR="0" lvl="0" indent="0" algn="just" rtl="0">
              <a:lnSpc>
                <a:spcPct val="115000"/>
              </a:lnSpc>
              <a:spcBef>
                <a:spcPts val="1000"/>
              </a:spcBef>
              <a:spcAft>
                <a:spcPts val="0"/>
              </a:spcAft>
              <a:buClr>
                <a:srgbClr val="000000"/>
              </a:buClr>
              <a:buSzPts val="1600"/>
              <a:buFont typeface="Arial"/>
              <a:buNone/>
            </a:pPr>
            <a:r>
              <a:rPr lang="en-US" sz="1600" b="0" i="1" u="none" strike="noStrike" cap="none" dirty="0">
                <a:solidFill>
                  <a:schemeClr val="lt1"/>
                </a:solidFill>
                <a:latin typeface="Cambria" panose="02040503050406030204" pitchFamily="18" charset="0"/>
                <a:ea typeface="Cambria" panose="02040503050406030204" pitchFamily="18" charset="0"/>
                <a:cs typeface="Cambria"/>
                <a:sym typeface="Cambria"/>
              </a:rPr>
              <a:t>Conversion factor to convert CGPA into % shall be 10. </a:t>
            </a:r>
            <a:endParaRPr lang="en-US" sz="1600" b="0" i="0" u="none" strike="noStrike" cap="none" dirty="0">
              <a:solidFill>
                <a:schemeClr val="lt1"/>
              </a:solidFill>
              <a:latin typeface="Cambria" panose="02040503050406030204" pitchFamily="18" charset="0"/>
              <a:ea typeface="Cambria" panose="02040503050406030204" pitchFamily="18" charset="0"/>
              <a:cs typeface="Cambria"/>
              <a:sym typeface="Cambria"/>
            </a:endParaRPr>
          </a:p>
        </p:txBody>
      </p:sp>
      <p:pic>
        <p:nvPicPr>
          <p:cNvPr id="3" name="Google Shape;1503;p137" descr="C:\Users\user\Desktop\index.png">
            <a:extLst>
              <a:ext uri="{FF2B5EF4-FFF2-40B4-BE49-F238E27FC236}">
                <a16:creationId xmlns:a16="http://schemas.microsoft.com/office/drawing/2014/main" id="{31E12AEB-805D-944A-6680-9154451C7D23}"/>
              </a:ext>
            </a:extLst>
          </p:cNvPr>
          <p:cNvPicPr preferRelativeResize="0"/>
          <p:nvPr/>
        </p:nvPicPr>
        <p:blipFill rotWithShape="1">
          <a:blip r:embed="rId4">
            <a:alphaModFix/>
          </a:blip>
          <a:srcRect/>
          <a:stretch/>
        </p:blipFill>
        <p:spPr>
          <a:xfrm>
            <a:off x="7630768" y="4114666"/>
            <a:ext cx="923925" cy="923925"/>
          </a:xfrm>
          <a:prstGeom prst="ellipse">
            <a:avLst/>
          </a:prstGeom>
          <a:noFill/>
          <a:ln w="12700" cap="rnd" cmpd="sng">
            <a:solidFill>
              <a:srgbClr val="001236"/>
            </a:solidFill>
            <a:prstDash val="solid"/>
            <a:round/>
            <a:headEnd type="none" w="sm" len="sm"/>
            <a:tailEnd type="none" w="sm" len="sm"/>
          </a:ln>
          <a:effectLst>
            <a:outerShdw blurRad="381000" dist="292100" dir="5400000" sx="-80000" sy="-18000" rotWithShape="0">
              <a:srgbClr val="000000">
                <a:alpha val="21176"/>
              </a:srgbClr>
            </a:outerShdw>
          </a:effectLst>
        </p:spPr>
      </p:pic>
    </p:spTree>
    <p:extLst>
      <p:ext uri="{BB962C8B-B14F-4D97-AF65-F5344CB8AC3E}">
        <p14:creationId xmlns:p14="http://schemas.microsoft.com/office/powerpoint/2010/main" val="341501436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893"/>
        <p:cNvGrpSpPr/>
        <p:nvPr/>
      </p:nvGrpSpPr>
      <p:grpSpPr>
        <a:xfrm>
          <a:off x="0" y="0"/>
          <a:ext cx="0" cy="0"/>
          <a:chOff x="0" y="0"/>
          <a:chExt cx="0" cy="0"/>
        </a:xfrm>
      </p:grpSpPr>
      <p:sp>
        <p:nvSpPr>
          <p:cNvPr id="2" name="Rectangle 1">
            <a:extLst>
              <a:ext uri="{FF2B5EF4-FFF2-40B4-BE49-F238E27FC236}">
                <a16:creationId xmlns:a16="http://schemas.microsoft.com/office/drawing/2014/main" id="{D7F5A0B6-2D77-A70C-D773-00F1540FF239}"/>
              </a:ext>
            </a:extLst>
          </p:cNvPr>
          <p:cNvSpPr/>
          <p:nvPr/>
        </p:nvSpPr>
        <p:spPr>
          <a:xfrm>
            <a:off x="2407920" y="2202180"/>
            <a:ext cx="4427220" cy="655320"/>
          </a:xfrm>
          <a:prstGeom prst="rect">
            <a:avLst/>
          </a:prstGeom>
          <a:noFill/>
          <a:ln>
            <a:solidFill>
              <a:srgbClr val="FB920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3" name="TextBox 2">
            <a:extLst>
              <a:ext uri="{FF2B5EF4-FFF2-40B4-BE49-F238E27FC236}">
                <a16:creationId xmlns:a16="http://schemas.microsoft.com/office/drawing/2014/main" id="{41498924-BA5C-E485-435B-06872D9B47C3}"/>
              </a:ext>
            </a:extLst>
          </p:cNvPr>
          <p:cNvSpPr txBox="1"/>
          <p:nvPr/>
        </p:nvSpPr>
        <p:spPr>
          <a:xfrm>
            <a:off x="2705100" y="2186940"/>
            <a:ext cx="3680460" cy="707886"/>
          </a:xfrm>
          <a:prstGeom prst="rect">
            <a:avLst/>
          </a:prstGeom>
          <a:noFill/>
        </p:spPr>
        <p:txBody>
          <a:bodyPr wrap="square" rtlCol="0">
            <a:spAutoFit/>
          </a:bodyPr>
          <a:lstStyle/>
          <a:p>
            <a:pPr algn="ctr"/>
            <a:r>
              <a:rPr lang="en-IN" sz="4000" b="1" dirty="0">
                <a:latin typeface="Monserat"/>
              </a:rPr>
              <a:t>Thank You</a:t>
            </a:r>
          </a:p>
        </p:txBody>
      </p:sp>
      <p:grpSp>
        <p:nvGrpSpPr>
          <p:cNvPr id="4" name="Group 3">
            <a:extLst>
              <a:ext uri="{FF2B5EF4-FFF2-40B4-BE49-F238E27FC236}">
                <a16:creationId xmlns:a16="http://schemas.microsoft.com/office/drawing/2014/main" id="{6330B824-C0F1-8CB3-E030-35060EC652E7}"/>
              </a:ext>
            </a:extLst>
          </p:cNvPr>
          <p:cNvGrpSpPr/>
          <p:nvPr/>
        </p:nvGrpSpPr>
        <p:grpSpPr>
          <a:xfrm>
            <a:off x="0" y="0"/>
            <a:ext cx="9144000" cy="696861"/>
            <a:chOff x="0" y="0"/>
            <a:chExt cx="12192000" cy="933210"/>
          </a:xfrm>
          <a:solidFill>
            <a:srgbClr val="FF9933"/>
          </a:solidFill>
        </p:grpSpPr>
        <p:sp>
          <p:nvSpPr>
            <p:cNvPr id="5" name="Rectangle 4">
              <a:extLst>
                <a:ext uri="{FF2B5EF4-FFF2-40B4-BE49-F238E27FC236}">
                  <a16:creationId xmlns:a16="http://schemas.microsoft.com/office/drawing/2014/main" id="{CCB58970-D996-F4BF-3619-B0382238B689}"/>
                </a:ext>
              </a:extLst>
            </p:cNvPr>
            <p:cNvSpPr/>
            <p:nvPr/>
          </p:nvSpPr>
          <p:spPr>
            <a:xfrm>
              <a:off x="0" y="365759"/>
              <a:ext cx="12192000" cy="154745"/>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sz="788" dirty="0"/>
            </a:p>
          </p:txBody>
        </p:sp>
        <p:pic>
          <p:nvPicPr>
            <p:cNvPr id="6" name="Picture 5">
              <a:extLst>
                <a:ext uri="{FF2B5EF4-FFF2-40B4-BE49-F238E27FC236}">
                  <a16:creationId xmlns:a16="http://schemas.microsoft.com/office/drawing/2014/main" id="{62D57F1E-39BF-8920-1295-E95D769684A6}"/>
                </a:ext>
              </a:extLst>
            </p:cNvPr>
            <p:cNvPicPr>
              <a:picLocks noChangeAspect="1"/>
            </p:cNvPicPr>
            <p:nvPr/>
          </p:nvPicPr>
          <p:blipFill>
            <a:blip r:embed="rId3"/>
            <a:stretch>
              <a:fillRect/>
            </a:stretch>
          </p:blipFill>
          <p:spPr>
            <a:xfrm>
              <a:off x="366763" y="0"/>
              <a:ext cx="1544709" cy="933210"/>
            </a:xfrm>
            <a:prstGeom prst="rect">
              <a:avLst/>
            </a:prstGeom>
            <a:grpFill/>
          </p:spPr>
        </p:pic>
        <p:pic>
          <p:nvPicPr>
            <p:cNvPr id="7" name="Picture 6">
              <a:extLst>
                <a:ext uri="{FF2B5EF4-FFF2-40B4-BE49-F238E27FC236}">
                  <a16:creationId xmlns:a16="http://schemas.microsoft.com/office/drawing/2014/main" id="{DEA55691-A928-9E4D-5517-A08236880251}"/>
                </a:ext>
              </a:extLst>
            </p:cNvPr>
            <p:cNvPicPr>
              <a:picLocks noChangeAspect="1"/>
            </p:cNvPicPr>
            <p:nvPr/>
          </p:nvPicPr>
          <p:blipFill>
            <a:blip r:embed="rId4"/>
            <a:stretch>
              <a:fillRect/>
            </a:stretch>
          </p:blipFill>
          <p:spPr>
            <a:xfrm>
              <a:off x="9755380" y="90145"/>
              <a:ext cx="2069857" cy="752920"/>
            </a:xfrm>
            <a:prstGeom prst="rect">
              <a:avLst/>
            </a:prstGeom>
            <a:grpFill/>
          </p:spPr>
        </p:pic>
      </p:grpSp>
    </p:spTree>
  </p:cSld>
  <p:clrMapOvr>
    <a:masterClrMapping/>
  </p:clrMapOvr>
</p:sld>
</file>

<file path=ppt/theme/theme1.xml><?xml version="1.0" encoding="utf-8"?>
<a:theme xmlns:a="http://schemas.openxmlformats.org/drawingml/2006/main" name="Gaoler template">
  <a:themeElements>
    <a:clrScheme name="Custom 16">
      <a:dk1>
        <a:srgbClr val="3A3F50"/>
      </a:dk1>
      <a:lt1>
        <a:srgbClr val="FFFFFF"/>
      </a:lt1>
      <a:dk2>
        <a:srgbClr val="757B89"/>
      </a:dk2>
      <a:lt2>
        <a:srgbClr val="E9EAF2"/>
      </a:lt2>
      <a:accent1>
        <a:srgbClr val="00B5DD"/>
      </a:accent1>
      <a:accent2>
        <a:srgbClr val="007BB9"/>
      </a:accent2>
      <a:accent3>
        <a:srgbClr val="8C50FF"/>
      </a:accent3>
      <a:accent4>
        <a:srgbClr val="FF4D4D"/>
      </a:accent4>
      <a:accent5>
        <a:srgbClr val="F9CB07"/>
      </a:accent5>
      <a:accent6>
        <a:srgbClr val="A6CE28"/>
      </a:accent6>
      <a:hlink>
        <a:srgbClr val="FFFFFF"/>
      </a:hlink>
      <a:folHlink>
        <a:srgbClr val="7D85A1"/>
      </a:folHlink>
    </a:clrScheme>
    <a:fontScheme name="Custom 1">
      <a:majorFont>
        <a:latin typeface="Montserrat"/>
        <a:ea typeface=""/>
        <a:cs typeface=""/>
      </a:majorFont>
      <a:minorFont>
        <a:latin typeface="Calibri"/>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463</TotalTime>
  <Words>604</Words>
  <Application>Microsoft Office PowerPoint</Application>
  <PresentationFormat>On-screen Show (16:9)</PresentationFormat>
  <Paragraphs>59</Paragraphs>
  <Slides>9</Slides>
  <Notes>1</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9</vt:i4>
      </vt:variant>
    </vt:vector>
  </HeadingPairs>
  <TitlesOfParts>
    <vt:vector size="18" baseType="lpstr">
      <vt:lpstr>Montserrat</vt:lpstr>
      <vt:lpstr>Noto Sans Symbols</vt:lpstr>
      <vt:lpstr>Raleway Thin</vt:lpstr>
      <vt:lpstr>Cambria</vt:lpstr>
      <vt:lpstr>Arial</vt:lpstr>
      <vt:lpstr>Calibri</vt:lpstr>
      <vt:lpstr>Barlow Light</vt:lpstr>
      <vt:lpstr>Monserat</vt:lpstr>
      <vt:lpstr>Gaoler template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title>
  <dc:creator>user</dc:creator>
  <cp:lastModifiedBy>annavinocha@gmail.com</cp:lastModifiedBy>
  <cp:revision>23</cp:revision>
  <dcterms:modified xsi:type="dcterms:W3CDTF">2024-04-02T08:22:25Z</dcterms:modified>
</cp:coreProperties>
</file>